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80" r:id="rId1"/>
  </p:sldMasterIdLst>
  <p:notesMasterIdLst>
    <p:notesMasterId r:id="rId64"/>
  </p:notesMasterIdLst>
  <p:sldIdLst>
    <p:sldId id="256" r:id="rId2"/>
    <p:sldId id="318" r:id="rId3"/>
    <p:sldId id="311" r:id="rId4"/>
    <p:sldId id="296" r:id="rId5"/>
    <p:sldId id="297" r:id="rId6"/>
    <p:sldId id="298" r:id="rId7"/>
    <p:sldId id="299" r:id="rId8"/>
    <p:sldId id="300" r:id="rId9"/>
    <p:sldId id="312" r:id="rId10"/>
    <p:sldId id="317" r:id="rId11"/>
    <p:sldId id="313" r:id="rId12"/>
    <p:sldId id="316" r:id="rId13"/>
    <p:sldId id="314" r:id="rId14"/>
    <p:sldId id="301" r:id="rId15"/>
    <p:sldId id="302" r:id="rId16"/>
    <p:sldId id="320" r:id="rId17"/>
    <p:sldId id="303" r:id="rId18"/>
    <p:sldId id="304" r:id="rId19"/>
    <p:sldId id="319" r:id="rId20"/>
    <p:sldId id="305" r:id="rId21"/>
    <p:sldId id="315" r:id="rId22"/>
    <p:sldId id="306" r:id="rId23"/>
    <p:sldId id="307" r:id="rId24"/>
    <p:sldId id="308" r:id="rId25"/>
    <p:sldId id="309" r:id="rId26"/>
    <p:sldId id="310" r:id="rId27"/>
    <p:sldId id="286" r:id="rId28"/>
    <p:sldId id="289" r:id="rId29"/>
    <p:sldId id="290" r:id="rId30"/>
    <p:sldId id="257" r:id="rId31"/>
    <p:sldId id="258" r:id="rId32"/>
    <p:sldId id="259" r:id="rId33"/>
    <p:sldId id="260" r:id="rId34"/>
    <p:sldId id="261" r:id="rId35"/>
    <p:sldId id="262" r:id="rId36"/>
    <p:sldId id="263" r:id="rId37"/>
    <p:sldId id="264" r:id="rId38"/>
    <p:sldId id="265" r:id="rId39"/>
    <p:sldId id="291" r:id="rId40"/>
    <p:sldId id="292" r:id="rId41"/>
    <p:sldId id="293" r:id="rId42"/>
    <p:sldId id="294" r:id="rId43"/>
    <p:sldId id="295" r:id="rId44"/>
    <p:sldId id="266" r:id="rId45"/>
    <p:sldId id="267" r:id="rId46"/>
    <p:sldId id="271" r:id="rId47"/>
    <p:sldId id="269" r:id="rId48"/>
    <p:sldId id="270" r:id="rId49"/>
    <p:sldId id="272" r:id="rId50"/>
    <p:sldId id="273" r:id="rId51"/>
    <p:sldId id="274" r:id="rId52"/>
    <p:sldId id="275" r:id="rId53"/>
    <p:sldId id="276" r:id="rId54"/>
    <p:sldId id="277" r:id="rId55"/>
    <p:sldId id="278" r:id="rId56"/>
    <p:sldId id="279" r:id="rId57"/>
    <p:sldId id="280" r:id="rId58"/>
    <p:sldId id="281" r:id="rId59"/>
    <p:sldId id="282" r:id="rId60"/>
    <p:sldId id="283" r:id="rId61"/>
    <p:sldId id="284" r:id="rId62"/>
    <p:sldId id="285"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94291" autoAdjust="0"/>
  </p:normalViewPr>
  <p:slideViewPr>
    <p:cSldViewPr>
      <p:cViewPr varScale="1">
        <p:scale>
          <a:sx n="68" d="100"/>
          <a:sy n="68" d="100"/>
        </p:scale>
        <p:origin x="792" y="72"/>
      </p:cViewPr>
      <p:guideLst>
        <p:guide orient="horz" pos="2160"/>
        <p:guide pos="3840"/>
      </p:guideLst>
    </p:cSldViewPr>
  </p:slideViewPr>
  <p:outlineViewPr>
    <p:cViewPr>
      <p:scale>
        <a:sx n="33" d="100"/>
        <a:sy n="33" d="100"/>
      </p:scale>
      <p:origin x="0" y="-37332"/>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9B04D0-9042-46B2-B167-DB8C975ECC13}" type="doc">
      <dgm:prSet loTypeId="urn:microsoft.com/office/officeart/2005/8/layout/hierarchy4" loCatId="list" qsTypeId="urn:microsoft.com/office/officeart/2005/8/quickstyle/simple1" qsCatId="simple" csTypeId="urn:microsoft.com/office/officeart/2005/8/colors/colorful4" csCatId="colorful" phldr="1"/>
      <dgm:spPr/>
      <dgm:t>
        <a:bodyPr/>
        <a:lstStyle/>
        <a:p>
          <a:pPr rtl="1"/>
          <a:endParaRPr lang="fa-IR"/>
        </a:p>
      </dgm:t>
    </dgm:pt>
    <dgm:pt modelId="{40CB7492-E2E2-4AE3-9CAC-1BA3D4064357}">
      <dgm:prSet custT="1"/>
      <dgm:spPr/>
      <dgm:t>
        <a:bodyPr/>
        <a:lstStyle/>
        <a:p>
          <a:pPr algn="ctr" rtl="1"/>
          <a:r>
            <a:rPr lang="fa-IR" sz="5400" dirty="0">
              <a:effectLst/>
              <a:latin typeface="Calibri" panose="020F0502020204030204" pitchFamily="34" charset="0"/>
              <a:ea typeface="Calibri" panose="020F0502020204030204" pitchFamily="34" charset="0"/>
              <a:cs typeface="SOGAND" panose="02000700000000000000" pitchFamily="2" charset="-78"/>
            </a:rPr>
            <a:t>برنامه</a:t>
          </a:r>
          <a:r>
            <a:rPr lang="fa-IR" sz="5400" dirty="0">
              <a:latin typeface="Calibri" panose="020F0502020204030204" pitchFamily="34" charset="0"/>
              <a:ea typeface="Calibri" panose="020F0502020204030204" pitchFamily="34" charset="0"/>
              <a:cs typeface="SOGAND" panose="02000700000000000000" pitchFamily="2" charset="-78"/>
            </a:rPr>
            <a:t> </a:t>
          </a:r>
          <a:r>
            <a:rPr lang="fa-IR" sz="5400" dirty="0">
              <a:effectLst/>
              <a:latin typeface="Calibri" panose="020F0502020204030204" pitchFamily="34" charset="0"/>
              <a:ea typeface="Calibri" panose="020F0502020204030204" pitchFamily="34" charset="0"/>
              <a:cs typeface="SOGAND" panose="02000700000000000000" pitchFamily="2" charset="-78"/>
            </a:rPr>
            <a:t>کنگره</a:t>
          </a:r>
          <a:endParaRPr lang="fa-IR" sz="5400" b="0" dirty="0"/>
        </a:p>
      </dgm:t>
    </dgm:pt>
    <dgm:pt modelId="{1DC18C3C-101D-4F1D-88E5-CF29833E26D3}" type="parTrans" cxnId="{5EF0F93B-2A2F-4744-B8BB-6A132B16FF1B}">
      <dgm:prSet/>
      <dgm:spPr/>
      <dgm:t>
        <a:bodyPr/>
        <a:lstStyle/>
        <a:p>
          <a:pPr rtl="1"/>
          <a:endParaRPr lang="fa-IR"/>
        </a:p>
      </dgm:t>
    </dgm:pt>
    <dgm:pt modelId="{7146D4C8-222B-48E1-B902-C9739FA038AA}" type="sibTrans" cxnId="{5EF0F93B-2A2F-4744-B8BB-6A132B16FF1B}">
      <dgm:prSet/>
      <dgm:spPr/>
      <dgm:t>
        <a:bodyPr/>
        <a:lstStyle/>
        <a:p>
          <a:pPr rtl="1"/>
          <a:endParaRPr lang="fa-IR"/>
        </a:p>
      </dgm:t>
    </dgm:pt>
    <dgm:pt modelId="{7A610A4D-013B-40E4-A38E-8D08CA5EA589}">
      <dgm:prSet custT="1"/>
      <dgm:spPr/>
      <dgm:t>
        <a:bodyPr/>
        <a:lstStyle/>
        <a:p>
          <a:pPr algn="just" rtl="1"/>
          <a:r>
            <a:rPr lang="fa-IR" sz="2800" b="0" dirty="0"/>
            <a:t>برنامه این کنگره را هرتزل تدوین کرد رهبر صهیونیست های آلمان، بودنهایمر آرم کنگره را طراحی کرد که یک سپر آبی با حاشیه ای سرخ رنگ بود و برروی آن جمله « تاسیس دولت یهود تنها راه حل مساله یهودی است » حک شده بود. در میان سپر، شیر یهودا و پیرامون آن ستاره داوود و ۱۲ ستاره دیگر به نشانه شمار فرزندان حضرت یعقوب نقش بسته بود . قرار شد یک شرکت یهودی برای خرید و عمران اراضی فلسطین به وجود آید و هر یهودی صهیونی، در هر سال مبلغی به عنوان حق عضویت بپردازد، حق رای برای انتخاب کنگره عمومی صهیونیسم داشته باشد .</a:t>
          </a:r>
        </a:p>
      </dgm:t>
    </dgm:pt>
    <dgm:pt modelId="{4413FBFD-CB50-488C-8985-2A23C912ECE0}" type="parTrans" cxnId="{4AB599F8-DC1B-44EF-A4A5-EAC423CCDD2B}">
      <dgm:prSet/>
      <dgm:spPr/>
    </dgm:pt>
    <dgm:pt modelId="{B92CBC91-DB99-4010-B862-02BB3CFEFFC8}" type="sibTrans" cxnId="{4AB599F8-DC1B-44EF-A4A5-EAC423CCDD2B}">
      <dgm:prSet/>
      <dgm:spPr/>
    </dgm:pt>
    <dgm:pt modelId="{7B08BFF5-A1F8-4F9E-A689-D296BA811FAF}" type="pres">
      <dgm:prSet presAssocID="{A99B04D0-9042-46B2-B167-DB8C975ECC13}" presName="Name0" presStyleCnt="0">
        <dgm:presLayoutVars>
          <dgm:chPref val="1"/>
          <dgm:dir/>
          <dgm:animOne val="branch"/>
          <dgm:animLvl val="lvl"/>
          <dgm:resizeHandles/>
        </dgm:presLayoutVars>
      </dgm:prSet>
      <dgm:spPr/>
    </dgm:pt>
    <dgm:pt modelId="{E31A9127-4A37-45E1-9995-170DBF43293D}" type="pres">
      <dgm:prSet presAssocID="{40CB7492-E2E2-4AE3-9CAC-1BA3D4064357}" presName="vertOne" presStyleCnt="0"/>
      <dgm:spPr/>
    </dgm:pt>
    <dgm:pt modelId="{0EA7537F-6EE9-42D2-8B73-87CD96A1E095}" type="pres">
      <dgm:prSet presAssocID="{40CB7492-E2E2-4AE3-9CAC-1BA3D4064357}" presName="txOne" presStyleLbl="node0" presStyleIdx="0" presStyleCnt="1" custScaleY="41544" custLinFactNeighborX="1295" custLinFactNeighborY="-13129">
        <dgm:presLayoutVars>
          <dgm:chPref val="3"/>
        </dgm:presLayoutVars>
      </dgm:prSet>
      <dgm:spPr/>
    </dgm:pt>
    <dgm:pt modelId="{9358884F-3375-4762-A535-6CA382109499}" type="pres">
      <dgm:prSet presAssocID="{40CB7492-E2E2-4AE3-9CAC-1BA3D4064357}" presName="parTransOne" presStyleCnt="0"/>
      <dgm:spPr/>
    </dgm:pt>
    <dgm:pt modelId="{604CB5E4-E7CF-4D84-8312-E74DA3CAA9B6}" type="pres">
      <dgm:prSet presAssocID="{40CB7492-E2E2-4AE3-9CAC-1BA3D4064357}" presName="horzOne" presStyleCnt="0"/>
      <dgm:spPr/>
    </dgm:pt>
    <dgm:pt modelId="{EB3FC377-332B-4032-AE8A-F75566EAA634}" type="pres">
      <dgm:prSet presAssocID="{7A610A4D-013B-40E4-A38E-8D08CA5EA589}" presName="vertTwo" presStyleCnt="0"/>
      <dgm:spPr/>
    </dgm:pt>
    <dgm:pt modelId="{702C15C9-0946-41B0-8617-1041E02B7CA6}" type="pres">
      <dgm:prSet presAssocID="{7A610A4D-013B-40E4-A38E-8D08CA5EA589}" presName="txTwo" presStyleLbl="node2" presStyleIdx="0" presStyleCnt="1">
        <dgm:presLayoutVars>
          <dgm:chPref val="3"/>
        </dgm:presLayoutVars>
      </dgm:prSet>
      <dgm:spPr/>
    </dgm:pt>
    <dgm:pt modelId="{1334AA5B-2D0E-401D-894C-E354B0E6DAD8}" type="pres">
      <dgm:prSet presAssocID="{7A610A4D-013B-40E4-A38E-8D08CA5EA589}" presName="horzTwo" presStyleCnt="0"/>
      <dgm:spPr/>
    </dgm:pt>
  </dgm:ptLst>
  <dgm:cxnLst>
    <dgm:cxn modelId="{5EF0F93B-2A2F-4744-B8BB-6A132B16FF1B}" srcId="{A99B04D0-9042-46B2-B167-DB8C975ECC13}" destId="{40CB7492-E2E2-4AE3-9CAC-1BA3D4064357}" srcOrd="0" destOrd="0" parTransId="{1DC18C3C-101D-4F1D-88E5-CF29833E26D3}" sibTransId="{7146D4C8-222B-48E1-B902-C9739FA038AA}"/>
    <dgm:cxn modelId="{59800D45-454A-4C50-9293-CF127F7D0F93}" type="presOf" srcId="{7A610A4D-013B-40E4-A38E-8D08CA5EA589}" destId="{702C15C9-0946-41B0-8617-1041E02B7CA6}" srcOrd="0" destOrd="0" presId="urn:microsoft.com/office/officeart/2005/8/layout/hierarchy4"/>
    <dgm:cxn modelId="{15A9658C-5CBF-4930-8ACE-A24F60D28007}" type="presOf" srcId="{A99B04D0-9042-46B2-B167-DB8C975ECC13}" destId="{7B08BFF5-A1F8-4F9E-A689-D296BA811FAF}" srcOrd="0" destOrd="0" presId="urn:microsoft.com/office/officeart/2005/8/layout/hierarchy4"/>
    <dgm:cxn modelId="{E69DF2CB-73D8-43E7-8033-14E503A96D1D}" type="presOf" srcId="{40CB7492-E2E2-4AE3-9CAC-1BA3D4064357}" destId="{0EA7537F-6EE9-42D2-8B73-87CD96A1E095}" srcOrd="0" destOrd="0" presId="urn:microsoft.com/office/officeart/2005/8/layout/hierarchy4"/>
    <dgm:cxn modelId="{4AB599F8-DC1B-44EF-A4A5-EAC423CCDD2B}" srcId="{40CB7492-E2E2-4AE3-9CAC-1BA3D4064357}" destId="{7A610A4D-013B-40E4-A38E-8D08CA5EA589}" srcOrd="0" destOrd="0" parTransId="{4413FBFD-CB50-488C-8985-2A23C912ECE0}" sibTransId="{B92CBC91-DB99-4010-B862-02BB3CFEFFC8}"/>
    <dgm:cxn modelId="{D190C4A3-6C1A-4F9C-983C-9DF3268872D1}" type="presParOf" srcId="{7B08BFF5-A1F8-4F9E-A689-D296BA811FAF}" destId="{E31A9127-4A37-45E1-9995-170DBF43293D}" srcOrd="0" destOrd="0" presId="urn:microsoft.com/office/officeart/2005/8/layout/hierarchy4"/>
    <dgm:cxn modelId="{EFF913BA-57D4-4103-98CD-9BC1D88FE527}" type="presParOf" srcId="{E31A9127-4A37-45E1-9995-170DBF43293D}" destId="{0EA7537F-6EE9-42D2-8B73-87CD96A1E095}" srcOrd="0" destOrd="0" presId="urn:microsoft.com/office/officeart/2005/8/layout/hierarchy4"/>
    <dgm:cxn modelId="{5059C8A1-26B9-4302-A8ED-A5BE14ED3668}" type="presParOf" srcId="{E31A9127-4A37-45E1-9995-170DBF43293D}" destId="{9358884F-3375-4762-A535-6CA382109499}" srcOrd="1" destOrd="0" presId="urn:microsoft.com/office/officeart/2005/8/layout/hierarchy4"/>
    <dgm:cxn modelId="{593BF970-A6B0-49D2-9354-5DDF42597EFD}" type="presParOf" srcId="{E31A9127-4A37-45E1-9995-170DBF43293D}" destId="{604CB5E4-E7CF-4D84-8312-E74DA3CAA9B6}" srcOrd="2" destOrd="0" presId="urn:microsoft.com/office/officeart/2005/8/layout/hierarchy4"/>
    <dgm:cxn modelId="{7B55E2CE-1BBF-45E5-8666-8AE689197E4D}" type="presParOf" srcId="{604CB5E4-E7CF-4D84-8312-E74DA3CAA9B6}" destId="{EB3FC377-332B-4032-AE8A-F75566EAA634}" srcOrd="0" destOrd="0" presId="urn:microsoft.com/office/officeart/2005/8/layout/hierarchy4"/>
    <dgm:cxn modelId="{FBB7FB64-16E0-465C-94DF-7562599732F7}" type="presParOf" srcId="{EB3FC377-332B-4032-AE8A-F75566EAA634}" destId="{702C15C9-0946-41B0-8617-1041E02B7CA6}" srcOrd="0" destOrd="0" presId="urn:microsoft.com/office/officeart/2005/8/layout/hierarchy4"/>
    <dgm:cxn modelId="{06B25E5D-496E-4BB5-8853-0779AFFCFE3B}" type="presParOf" srcId="{EB3FC377-332B-4032-AE8A-F75566EAA634}" destId="{1334AA5B-2D0E-401D-894C-E354B0E6DAD8}"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74BD15-D622-4CC6-848E-9350BED50777}" type="doc">
      <dgm:prSet loTypeId="urn:microsoft.com/office/officeart/2005/8/layout/vList5" loCatId="list" qsTypeId="urn:microsoft.com/office/officeart/2005/8/quickstyle/simple1" qsCatId="simple" csTypeId="urn:microsoft.com/office/officeart/2005/8/colors/accent1_2" csCatId="accent1" phldr="1"/>
      <dgm:spPr/>
      <dgm:t>
        <a:bodyPr/>
        <a:lstStyle/>
        <a:p>
          <a:pPr rtl="1"/>
          <a:endParaRPr lang="fa-IR"/>
        </a:p>
      </dgm:t>
    </dgm:pt>
    <dgm:pt modelId="{A14A325F-6B23-4A04-86DA-97C2A8D6DE82}">
      <dgm:prSet custT="1"/>
      <dgm:spPr/>
      <dgm:t>
        <a:bodyPr/>
        <a:lstStyle/>
        <a:p>
          <a:pPr algn="ctr" rtl="1"/>
          <a:r>
            <a:rPr lang="fa-IR" sz="4400" b="1" cap="none" spc="0"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ea typeface="Calibri" panose="020F0502020204030204" pitchFamily="34" charset="0"/>
              <a:cs typeface="+mn-cs"/>
            </a:rPr>
            <a:t>صهیونیسم به سه امر وابسته است</a:t>
          </a:r>
          <a:r>
            <a:rPr lang="en-US" sz="4400" dirty="0">
              <a:latin typeface="Calibri" panose="020F0502020204030204" pitchFamily="34" charset="0"/>
              <a:ea typeface="Calibri" panose="020F0502020204030204" pitchFamily="34" charset="0"/>
              <a:cs typeface="Arial" panose="020B0604020202020204" pitchFamily="34" charset="0"/>
            </a:rPr>
            <a:t>:</a:t>
          </a:r>
          <a:endParaRPr lang="fa-IR" sz="4400" b="1" dirty="0">
            <a:cs typeface="A EntezareZohoor 5 **" panose="00000700000000000000" pitchFamily="2" charset="-78"/>
          </a:endParaRPr>
        </a:p>
      </dgm:t>
    </dgm:pt>
    <dgm:pt modelId="{76ABFDCA-09EE-4B8C-A315-C7CEB1569847}" type="parTrans" cxnId="{4EDEF83A-CF24-4045-AD42-C17DAC8E6156}">
      <dgm:prSet/>
      <dgm:spPr/>
      <dgm:t>
        <a:bodyPr/>
        <a:lstStyle/>
        <a:p>
          <a:pPr rtl="1"/>
          <a:endParaRPr lang="fa-IR"/>
        </a:p>
      </dgm:t>
    </dgm:pt>
    <dgm:pt modelId="{AF952826-3390-4961-B311-1E82A8BDEF99}" type="sibTrans" cxnId="{4EDEF83A-CF24-4045-AD42-C17DAC8E6156}">
      <dgm:prSet/>
      <dgm:spPr/>
      <dgm:t>
        <a:bodyPr/>
        <a:lstStyle/>
        <a:p>
          <a:pPr rtl="1"/>
          <a:endParaRPr lang="fa-IR"/>
        </a:p>
      </dgm:t>
    </dgm:pt>
    <dgm:pt modelId="{A3760C29-6BEB-4110-90EE-0B8FB298547D}">
      <dgm:prSet custT="1"/>
      <dgm:spPr/>
      <dgm:t>
        <a:bodyPr/>
        <a:lstStyle/>
        <a:p>
          <a:pPr algn="ctr" rtl="1"/>
          <a:r>
            <a:rPr lang="fa-IR" sz="4400" b="1" dirty="0">
              <a:cs typeface="A EntezareZohoor 5 **" panose="00000700000000000000" pitchFamily="2" charset="-78"/>
            </a:rPr>
            <a:t>وابستگی ملی</a:t>
          </a:r>
        </a:p>
      </dgm:t>
    </dgm:pt>
    <dgm:pt modelId="{9C82F191-FF48-4D43-B14E-CBAF5FC7164C}" type="parTrans" cxnId="{58F963DE-011F-4BEE-8A44-8A085E3EB9E6}">
      <dgm:prSet/>
      <dgm:spPr/>
      <dgm:t>
        <a:bodyPr/>
        <a:lstStyle/>
        <a:p>
          <a:pPr rtl="1"/>
          <a:endParaRPr lang="fa-IR"/>
        </a:p>
      </dgm:t>
    </dgm:pt>
    <dgm:pt modelId="{49944BE5-C199-4732-A582-5ABB71A97328}" type="sibTrans" cxnId="{58F963DE-011F-4BEE-8A44-8A085E3EB9E6}">
      <dgm:prSet/>
      <dgm:spPr/>
      <dgm:t>
        <a:bodyPr/>
        <a:lstStyle/>
        <a:p>
          <a:pPr rtl="1"/>
          <a:endParaRPr lang="fa-IR"/>
        </a:p>
      </dgm:t>
    </dgm:pt>
    <dgm:pt modelId="{9B8A766B-C19F-4B8F-8483-230EA55B8CCC}">
      <dgm:prSet custT="1"/>
      <dgm:spPr/>
      <dgm:t>
        <a:bodyPr/>
        <a:lstStyle/>
        <a:p>
          <a:pPr algn="ctr" rtl="1"/>
          <a:r>
            <a:rPr lang="fa-IR" sz="4400" b="1" dirty="0">
              <a:cs typeface="A EntezareZohoor 5 **" panose="00000700000000000000" pitchFamily="2" charset="-78"/>
            </a:rPr>
            <a:t>وابستگی نژادی</a:t>
          </a:r>
        </a:p>
      </dgm:t>
    </dgm:pt>
    <dgm:pt modelId="{61328129-8D5F-4719-8A4F-997D6F5021E7}" type="parTrans" cxnId="{1296B08B-2064-4C15-BCE3-22A5EC467FA1}">
      <dgm:prSet/>
      <dgm:spPr/>
      <dgm:t>
        <a:bodyPr/>
        <a:lstStyle/>
        <a:p>
          <a:pPr rtl="1"/>
          <a:endParaRPr lang="fa-IR"/>
        </a:p>
      </dgm:t>
    </dgm:pt>
    <dgm:pt modelId="{F2C18DE8-5AD9-4946-AE32-FECA03D57884}" type="sibTrans" cxnId="{1296B08B-2064-4C15-BCE3-22A5EC467FA1}">
      <dgm:prSet/>
      <dgm:spPr/>
      <dgm:t>
        <a:bodyPr/>
        <a:lstStyle/>
        <a:p>
          <a:pPr rtl="1"/>
          <a:endParaRPr lang="fa-IR"/>
        </a:p>
      </dgm:t>
    </dgm:pt>
    <dgm:pt modelId="{05C7F02D-A429-48C6-9533-426084C7C14D}">
      <dgm:prSet custT="1"/>
      <dgm:spPr/>
      <dgm:t>
        <a:bodyPr/>
        <a:lstStyle/>
        <a:p>
          <a:pPr algn="ctr" rtl="1"/>
          <a:r>
            <a:rPr lang="fa-IR" sz="4400" b="1" dirty="0">
              <a:cs typeface="A EntezareZohoor 5 **" panose="00000700000000000000" pitchFamily="2" charset="-78"/>
            </a:rPr>
            <a:t>وابستگی دینی</a:t>
          </a:r>
        </a:p>
      </dgm:t>
    </dgm:pt>
    <dgm:pt modelId="{AA3D9D7F-6406-4981-8A1D-0B837CAF0F23}" type="parTrans" cxnId="{5DFC1A32-83AB-428B-8656-47AB4630B90A}">
      <dgm:prSet/>
      <dgm:spPr/>
      <dgm:t>
        <a:bodyPr/>
        <a:lstStyle/>
        <a:p>
          <a:pPr rtl="1"/>
          <a:endParaRPr lang="fa-IR"/>
        </a:p>
      </dgm:t>
    </dgm:pt>
    <dgm:pt modelId="{033573D4-DCB4-4808-9DDD-5FC8D18BF75B}" type="sibTrans" cxnId="{5DFC1A32-83AB-428B-8656-47AB4630B90A}">
      <dgm:prSet/>
      <dgm:spPr/>
      <dgm:t>
        <a:bodyPr/>
        <a:lstStyle/>
        <a:p>
          <a:pPr rtl="1"/>
          <a:endParaRPr lang="fa-IR"/>
        </a:p>
      </dgm:t>
    </dgm:pt>
    <dgm:pt modelId="{F7384CF5-A567-448A-BC91-CD3177130DEC}" type="pres">
      <dgm:prSet presAssocID="{EB74BD15-D622-4CC6-848E-9350BED50777}" presName="Name0" presStyleCnt="0">
        <dgm:presLayoutVars>
          <dgm:dir val="rev"/>
          <dgm:animLvl val="lvl"/>
          <dgm:resizeHandles val="exact"/>
        </dgm:presLayoutVars>
      </dgm:prSet>
      <dgm:spPr/>
    </dgm:pt>
    <dgm:pt modelId="{00B56C6F-A7DE-4196-BC45-0FC90EC5531E}" type="pres">
      <dgm:prSet presAssocID="{A14A325F-6B23-4A04-86DA-97C2A8D6DE82}" presName="linNode" presStyleCnt="0"/>
      <dgm:spPr/>
    </dgm:pt>
    <dgm:pt modelId="{A8881D2B-3898-43A4-B97F-F6142C6DA548}" type="pres">
      <dgm:prSet presAssocID="{A14A325F-6B23-4A04-86DA-97C2A8D6DE82}" presName="parentText" presStyleLbl="node1" presStyleIdx="0" presStyleCnt="1">
        <dgm:presLayoutVars>
          <dgm:chMax val="1"/>
          <dgm:bulletEnabled val="1"/>
        </dgm:presLayoutVars>
      </dgm:prSet>
      <dgm:spPr/>
    </dgm:pt>
    <dgm:pt modelId="{E406B74F-209E-418B-A69B-20C0CC106B28}" type="pres">
      <dgm:prSet presAssocID="{A14A325F-6B23-4A04-86DA-97C2A8D6DE82}" presName="descendantText" presStyleLbl="alignAccFollowNode1" presStyleIdx="0" presStyleCnt="1">
        <dgm:presLayoutVars>
          <dgm:bulletEnabled val="1"/>
        </dgm:presLayoutVars>
      </dgm:prSet>
      <dgm:spPr/>
    </dgm:pt>
  </dgm:ptLst>
  <dgm:cxnLst>
    <dgm:cxn modelId="{5DFC1A32-83AB-428B-8656-47AB4630B90A}" srcId="{A14A325F-6B23-4A04-86DA-97C2A8D6DE82}" destId="{05C7F02D-A429-48C6-9533-426084C7C14D}" srcOrd="0" destOrd="0" parTransId="{AA3D9D7F-6406-4981-8A1D-0B837CAF0F23}" sibTransId="{033573D4-DCB4-4808-9DDD-5FC8D18BF75B}"/>
    <dgm:cxn modelId="{4EDEF83A-CF24-4045-AD42-C17DAC8E6156}" srcId="{EB74BD15-D622-4CC6-848E-9350BED50777}" destId="{A14A325F-6B23-4A04-86DA-97C2A8D6DE82}" srcOrd="0" destOrd="0" parTransId="{76ABFDCA-09EE-4B8C-A315-C7CEB1569847}" sibTransId="{AF952826-3390-4961-B311-1E82A8BDEF99}"/>
    <dgm:cxn modelId="{502A643E-791B-4D37-99A2-0806F52F21CA}" type="presOf" srcId="{A3760C29-6BEB-4110-90EE-0B8FB298547D}" destId="{E406B74F-209E-418B-A69B-20C0CC106B28}" srcOrd="0" destOrd="1" presId="urn:microsoft.com/office/officeart/2005/8/layout/vList5"/>
    <dgm:cxn modelId="{813DCA62-6804-41E2-82E7-34C13A13C666}" type="presOf" srcId="{EB74BD15-D622-4CC6-848E-9350BED50777}" destId="{F7384CF5-A567-448A-BC91-CD3177130DEC}" srcOrd="0" destOrd="0" presId="urn:microsoft.com/office/officeart/2005/8/layout/vList5"/>
    <dgm:cxn modelId="{8B9DDF70-E91A-40C8-B0AB-9ED81776EDD5}" type="presOf" srcId="{A14A325F-6B23-4A04-86DA-97C2A8D6DE82}" destId="{A8881D2B-3898-43A4-B97F-F6142C6DA548}" srcOrd="0" destOrd="0" presId="urn:microsoft.com/office/officeart/2005/8/layout/vList5"/>
    <dgm:cxn modelId="{1296B08B-2064-4C15-BCE3-22A5EC467FA1}" srcId="{A14A325F-6B23-4A04-86DA-97C2A8D6DE82}" destId="{9B8A766B-C19F-4B8F-8483-230EA55B8CCC}" srcOrd="2" destOrd="0" parTransId="{61328129-8D5F-4719-8A4F-997D6F5021E7}" sibTransId="{F2C18DE8-5AD9-4946-AE32-FECA03D57884}"/>
    <dgm:cxn modelId="{9125E09F-0E21-4B36-886D-F8AF908D6C58}" type="presOf" srcId="{05C7F02D-A429-48C6-9533-426084C7C14D}" destId="{E406B74F-209E-418B-A69B-20C0CC106B28}" srcOrd="0" destOrd="0" presId="urn:microsoft.com/office/officeart/2005/8/layout/vList5"/>
    <dgm:cxn modelId="{CA437FC7-3C72-4EE7-9ACA-E92D7A06BFE8}" type="presOf" srcId="{9B8A766B-C19F-4B8F-8483-230EA55B8CCC}" destId="{E406B74F-209E-418B-A69B-20C0CC106B28}" srcOrd="0" destOrd="2" presId="urn:microsoft.com/office/officeart/2005/8/layout/vList5"/>
    <dgm:cxn modelId="{58F963DE-011F-4BEE-8A44-8A085E3EB9E6}" srcId="{A14A325F-6B23-4A04-86DA-97C2A8D6DE82}" destId="{A3760C29-6BEB-4110-90EE-0B8FB298547D}" srcOrd="1" destOrd="0" parTransId="{9C82F191-FF48-4D43-B14E-CBAF5FC7164C}" sibTransId="{49944BE5-C199-4732-A582-5ABB71A97328}"/>
    <dgm:cxn modelId="{1801FB79-7759-47BC-AEBA-4560C72BE42F}" type="presParOf" srcId="{F7384CF5-A567-448A-BC91-CD3177130DEC}" destId="{00B56C6F-A7DE-4196-BC45-0FC90EC5531E}" srcOrd="0" destOrd="0" presId="urn:microsoft.com/office/officeart/2005/8/layout/vList5"/>
    <dgm:cxn modelId="{080E1EA1-D888-46CE-91B6-B61C954FB98C}" type="presParOf" srcId="{00B56C6F-A7DE-4196-BC45-0FC90EC5531E}" destId="{A8881D2B-3898-43A4-B97F-F6142C6DA548}" srcOrd="0" destOrd="0" presId="urn:microsoft.com/office/officeart/2005/8/layout/vList5"/>
    <dgm:cxn modelId="{1CFD09E6-656A-4CF9-AB92-BC9EDD3A1943}" type="presParOf" srcId="{00B56C6F-A7DE-4196-BC45-0FC90EC5531E}" destId="{E406B74F-209E-418B-A69B-20C0CC106B2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A7537F-6EE9-42D2-8B73-87CD96A1E095}">
      <dsp:nvSpPr>
        <dsp:cNvPr id="0" name=""/>
        <dsp:cNvSpPr/>
      </dsp:nvSpPr>
      <dsp:spPr>
        <a:xfrm>
          <a:off x="10477" y="0"/>
          <a:ext cx="10718713" cy="1553213"/>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rtl="1">
            <a:lnSpc>
              <a:spcPct val="90000"/>
            </a:lnSpc>
            <a:spcBef>
              <a:spcPct val="0"/>
            </a:spcBef>
            <a:spcAft>
              <a:spcPct val="35000"/>
            </a:spcAft>
            <a:buNone/>
          </a:pPr>
          <a:r>
            <a:rPr lang="fa-IR" sz="5400" kern="1200" dirty="0">
              <a:effectLst/>
              <a:latin typeface="Calibri" panose="020F0502020204030204" pitchFamily="34" charset="0"/>
              <a:ea typeface="Calibri" panose="020F0502020204030204" pitchFamily="34" charset="0"/>
              <a:cs typeface="SOGAND" panose="02000700000000000000" pitchFamily="2" charset="-78"/>
            </a:rPr>
            <a:t>برنامه</a:t>
          </a:r>
          <a:r>
            <a:rPr lang="fa-IR" sz="5400" kern="1200" dirty="0">
              <a:latin typeface="Calibri" panose="020F0502020204030204" pitchFamily="34" charset="0"/>
              <a:ea typeface="Calibri" panose="020F0502020204030204" pitchFamily="34" charset="0"/>
              <a:cs typeface="SOGAND" panose="02000700000000000000" pitchFamily="2" charset="-78"/>
            </a:rPr>
            <a:t> </a:t>
          </a:r>
          <a:r>
            <a:rPr lang="fa-IR" sz="5400" kern="1200" dirty="0">
              <a:effectLst/>
              <a:latin typeface="Calibri" panose="020F0502020204030204" pitchFamily="34" charset="0"/>
              <a:ea typeface="Calibri" panose="020F0502020204030204" pitchFamily="34" charset="0"/>
              <a:cs typeface="SOGAND" panose="02000700000000000000" pitchFamily="2" charset="-78"/>
            </a:rPr>
            <a:t>کنگره</a:t>
          </a:r>
          <a:endParaRPr lang="fa-IR" sz="5400" b="0" kern="1200" dirty="0"/>
        </a:p>
      </dsp:txBody>
      <dsp:txXfrm>
        <a:off x="55969" y="45492"/>
        <a:ext cx="10627729" cy="1462229"/>
      </dsp:txXfrm>
    </dsp:sp>
    <dsp:sp modelId="{702C15C9-0946-41B0-8617-1041E02B7CA6}">
      <dsp:nvSpPr>
        <dsp:cNvPr id="0" name=""/>
        <dsp:cNvSpPr/>
      </dsp:nvSpPr>
      <dsp:spPr>
        <a:xfrm>
          <a:off x="5238" y="1949005"/>
          <a:ext cx="10718713" cy="3738720"/>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rtl="1">
            <a:lnSpc>
              <a:spcPct val="90000"/>
            </a:lnSpc>
            <a:spcBef>
              <a:spcPct val="0"/>
            </a:spcBef>
            <a:spcAft>
              <a:spcPct val="35000"/>
            </a:spcAft>
            <a:buNone/>
          </a:pPr>
          <a:r>
            <a:rPr lang="fa-IR" sz="2800" b="0" kern="1200" dirty="0"/>
            <a:t>برنامه این کنگره را هرتزل تدوین کرد رهبر صهیونیست های آلمان، بودنهایمر آرم کنگره را طراحی کرد که یک سپر آبی با حاشیه ای سرخ رنگ بود و برروی آن جمله « تاسیس دولت یهود تنها راه حل مساله یهودی است » حک شده بود. در میان سپر، شیر یهودا و پیرامون آن ستاره داوود و ۱۲ ستاره دیگر به نشانه شمار فرزندان حضرت یعقوب نقش بسته بود . قرار شد یک شرکت یهودی برای خرید و عمران اراضی فلسطین به وجود آید و هر یهودی صهیونی، در هر سال مبلغی به عنوان حق عضویت بپردازد، حق رای برای انتخاب کنگره عمومی صهیونیسم داشته باشد .</a:t>
          </a:r>
        </a:p>
      </dsp:txBody>
      <dsp:txXfrm>
        <a:off x="114741" y="2058508"/>
        <a:ext cx="10499707" cy="35197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6B74F-209E-418B-A69B-20C0CC106B28}">
      <dsp:nvSpPr>
        <dsp:cNvPr id="0" name=""/>
        <dsp:cNvSpPr/>
      </dsp:nvSpPr>
      <dsp:spPr>
        <a:xfrm rot="16200000">
          <a:off x="1255579" y="-801378"/>
          <a:ext cx="3633608" cy="6144768"/>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ctr" defTabSz="1955800" rtl="1">
            <a:lnSpc>
              <a:spcPct val="90000"/>
            </a:lnSpc>
            <a:spcBef>
              <a:spcPct val="0"/>
            </a:spcBef>
            <a:spcAft>
              <a:spcPct val="15000"/>
            </a:spcAft>
            <a:buChar char="•"/>
          </a:pPr>
          <a:r>
            <a:rPr lang="fa-IR" sz="4400" b="1" kern="1200" dirty="0">
              <a:cs typeface="A EntezareZohoor 5 **" panose="00000700000000000000" pitchFamily="2" charset="-78"/>
            </a:rPr>
            <a:t>وابستگی دینی</a:t>
          </a:r>
        </a:p>
        <a:p>
          <a:pPr marL="285750" lvl="1" indent="-285750" algn="ctr" defTabSz="1955800" rtl="1">
            <a:lnSpc>
              <a:spcPct val="90000"/>
            </a:lnSpc>
            <a:spcBef>
              <a:spcPct val="0"/>
            </a:spcBef>
            <a:spcAft>
              <a:spcPct val="15000"/>
            </a:spcAft>
            <a:buChar char="•"/>
          </a:pPr>
          <a:r>
            <a:rPr lang="fa-IR" sz="4400" b="1" kern="1200" dirty="0">
              <a:cs typeface="A EntezareZohoor 5 **" panose="00000700000000000000" pitchFamily="2" charset="-78"/>
            </a:rPr>
            <a:t>وابستگی ملی</a:t>
          </a:r>
        </a:p>
        <a:p>
          <a:pPr marL="285750" lvl="1" indent="-285750" algn="ctr" defTabSz="1955800" rtl="1">
            <a:lnSpc>
              <a:spcPct val="90000"/>
            </a:lnSpc>
            <a:spcBef>
              <a:spcPct val="0"/>
            </a:spcBef>
            <a:spcAft>
              <a:spcPct val="15000"/>
            </a:spcAft>
            <a:buChar char="•"/>
          </a:pPr>
          <a:r>
            <a:rPr lang="fa-IR" sz="4400" b="1" kern="1200" dirty="0">
              <a:cs typeface="A EntezareZohoor 5 **" panose="00000700000000000000" pitchFamily="2" charset="-78"/>
            </a:rPr>
            <a:t>وابستگی نژادی</a:t>
          </a:r>
        </a:p>
      </dsp:txBody>
      <dsp:txXfrm rot="5400000">
        <a:off x="177377" y="631580"/>
        <a:ext cx="5967390" cy="3278852"/>
      </dsp:txXfrm>
    </dsp:sp>
    <dsp:sp modelId="{A8881D2B-3898-43A4-B97F-F6142C6DA548}">
      <dsp:nvSpPr>
        <dsp:cNvPr id="0" name=""/>
        <dsp:cNvSpPr/>
      </dsp:nvSpPr>
      <dsp:spPr>
        <a:xfrm>
          <a:off x="6144767" y="0"/>
          <a:ext cx="3456432" cy="454201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rtl="1">
            <a:lnSpc>
              <a:spcPct val="90000"/>
            </a:lnSpc>
            <a:spcBef>
              <a:spcPct val="0"/>
            </a:spcBef>
            <a:spcAft>
              <a:spcPct val="35000"/>
            </a:spcAft>
            <a:buNone/>
          </a:pPr>
          <a:r>
            <a:rPr lang="fa-IR" sz="4400" b="1" kern="1200" cap="none" spc="0"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ea typeface="Calibri" panose="020F0502020204030204" pitchFamily="34" charset="0"/>
              <a:cs typeface="+mn-cs"/>
            </a:rPr>
            <a:t>صهیونیسم به سه امر وابسته است</a:t>
          </a:r>
          <a:r>
            <a:rPr lang="en-US" sz="4400" kern="1200" dirty="0">
              <a:latin typeface="Calibri" panose="020F0502020204030204" pitchFamily="34" charset="0"/>
              <a:ea typeface="Calibri" panose="020F0502020204030204" pitchFamily="34" charset="0"/>
              <a:cs typeface="Arial" panose="020B0604020202020204" pitchFamily="34" charset="0"/>
            </a:rPr>
            <a:t>:</a:t>
          </a:r>
          <a:endParaRPr lang="fa-IR" sz="4400" b="1" kern="1200" dirty="0">
            <a:cs typeface="A EntezareZohoor 5 **" panose="00000700000000000000" pitchFamily="2" charset="-78"/>
          </a:endParaRPr>
        </a:p>
      </dsp:txBody>
      <dsp:txXfrm>
        <a:off x="6313496" y="168729"/>
        <a:ext cx="3118974" cy="420455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نگهدارنده مکان سربرگ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نگهدارنده مکان تاری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FD1763D-B9D3-4D28-913A-49B8BE8133CF}" type="datetimeFigureOut">
              <a:rPr lang="fa-IR" smtClean="0"/>
              <a:t>12/05/1442</a:t>
            </a:fld>
            <a:endParaRPr lang="fa-IR"/>
          </a:p>
        </p:txBody>
      </p:sp>
      <p:sp>
        <p:nvSpPr>
          <p:cNvPr id="4" name="نگهدارنده مکان تصویر اسلاید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نگهدارنده مکان نك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fa-IR"/>
              <a:t>برای ویرایش سبک متن اسلاید اصلی، کلیک نمایید</a:t>
            </a:r>
          </a:p>
          <a:p>
            <a:pPr lvl="1"/>
            <a:r>
              <a:rPr lang="fa-IR"/>
              <a:t>سطح دوم</a:t>
            </a:r>
          </a:p>
          <a:p>
            <a:pPr lvl="2"/>
            <a:r>
              <a:rPr lang="fa-IR"/>
              <a:t>سطح سوم</a:t>
            </a:r>
          </a:p>
          <a:p>
            <a:pPr lvl="3"/>
            <a:r>
              <a:rPr lang="fa-IR"/>
              <a:t>سطح چهارم</a:t>
            </a:r>
          </a:p>
          <a:p>
            <a:pPr lvl="4"/>
            <a:r>
              <a:rPr lang="fa-IR"/>
              <a:t>سطح پنجم</a:t>
            </a:r>
          </a:p>
        </p:txBody>
      </p:sp>
      <p:sp>
        <p:nvSpPr>
          <p:cNvPr id="6" name="نگهدارنده مکان پانویس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نگهدارنده مکان شماره اسلاید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D413B66-93FB-4D3F-92B6-B43C0D9B34E4}" type="slidenum">
              <a:rPr lang="fa-IR" smtClean="0"/>
              <a:t>‹#›</a:t>
            </a:fld>
            <a:endParaRPr lang="fa-IR"/>
          </a:p>
        </p:txBody>
      </p:sp>
    </p:spTree>
    <p:extLst>
      <p:ext uri="{BB962C8B-B14F-4D97-AF65-F5344CB8AC3E}">
        <p14:creationId xmlns:p14="http://schemas.microsoft.com/office/powerpoint/2010/main" val="290419225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تصویر اسلاید 1"/>
          <p:cNvSpPr>
            <a:spLocks noGrp="1" noRot="1" noChangeAspect="1"/>
          </p:cNvSpPr>
          <p:nvPr>
            <p:ph type="sldImg"/>
          </p:nvPr>
        </p:nvSpPr>
        <p:spPr>
          <a:xfrm>
            <a:off x="381000" y="685800"/>
            <a:ext cx="6096000" cy="3429000"/>
          </a:xfrm>
        </p:spPr>
      </p:sp>
      <p:sp>
        <p:nvSpPr>
          <p:cNvPr id="3" name="نگهدارنده مکان نكات 2"/>
          <p:cNvSpPr>
            <a:spLocks noGrp="1"/>
          </p:cNvSpPr>
          <p:nvPr>
            <p:ph type="body" idx="1"/>
          </p:nvPr>
        </p:nvSpPr>
        <p:spPr/>
        <p:txBody>
          <a:bodyPr/>
          <a:lstStyle/>
          <a:p>
            <a:endParaRPr lang="fa-IR"/>
          </a:p>
        </p:txBody>
      </p:sp>
      <p:sp>
        <p:nvSpPr>
          <p:cNvPr id="4" name="نگهدارنده مکان شماره اسلاید 3"/>
          <p:cNvSpPr>
            <a:spLocks noGrp="1"/>
          </p:cNvSpPr>
          <p:nvPr>
            <p:ph type="sldNum" sz="quarter" idx="10"/>
          </p:nvPr>
        </p:nvSpPr>
        <p:spPr/>
        <p:txBody>
          <a:bodyPr/>
          <a:lstStyle/>
          <a:p>
            <a:fld id="{2D413B66-93FB-4D3F-92B6-B43C0D9B34E4}" type="slidenum">
              <a:rPr lang="fa-IR" smtClean="0"/>
              <a:t>1</a:t>
            </a:fld>
            <a:endParaRPr lang="fa-IR"/>
          </a:p>
        </p:txBody>
      </p:sp>
    </p:spTree>
    <p:extLst>
      <p:ext uri="{BB962C8B-B14F-4D97-AF65-F5344CB8AC3E}">
        <p14:creationId xmlns:p14="http://schemas.microsoft.com/office/powerpoint/2010/main" val="743097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تصویر اسلاید 1"/>
          <p:cNvSpPr>
            <a:spLocks noGrp="1" noRot="1" noChangeAspect="1"/>
          </p:cNvSpPr>
          <p:nvPr>
            <p:ph type="sldImg"/>
          </p:nvPr>
        </p:nvSpPr>
        <p:spPr>
          <a:xfrm>
            <a:off x="381000" y="685800"/>
            <a:ext cx="6096000" cy="3429000"/>
          </a:xfrm>
        </p:spPr>
      </p:sp>
      <p:sp>
        <p:nvSpPr>
          <p:cNvPr id="3" name="نگهدارنده مکان نكات 2"/>
          <p:cNvSpPr>
            <a:spLocks noGrp="1"/>
          </p:cNvSpPr>
          <p:nvPr>
            <p:ph type="body" idx="1"/>
          </p:nvPr>
        </p:nvSpPr>
        <p:spPr/>
        <p:txBody>
          <a:bodyPr/>
          <a:lstStyle/>
          <a:p>
            <a:endParaRPr lang="fa-IR"/>
          </a:p>
        </p:txBody>
      </p:sp>
      <p:sp>
        <p:nvSpPr>
          <p:cNvPr id="4" name="نگهدارنده مکان شماره اسلاید 3"/>
          <p:cNvSpPr>
            <a:spLocks noGrp="1"/>
          </p:cNvSpPr>
          <p:nvPr>
            <p:ph type="sldNum" sz="quarter" idx="10"/>
          </p:nvPr>
        </p:nvSpPr>
        <p:spPr/>
        <p:txBody>
          <a:bodyPr/>
          <a:lstStyle/>
          <a:p>
            <a:fld id="{2D413B66-93FB-4D3F-92B6-B43C0D9B34E4}" type="slidenum">
              <a:rPr lang="fa-IR" smtClean="0"/>
              <a:t>30</a:t>
            </a:fld>
            <a:endParaRPr lang="fa-IR"/>
          </a:p>
        </p:txBody>
      </p:sp>
    </p:spTree>
    <p:extLst>
      <p:ext uri="{BB962C8B-B14F-4D97-AF65-F5344CB8AC3E}">
        <p14:creationId xmlns:p14="http://schemas.microsoft.com/office/powerpoint/2010/main" val="1153069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تصویر اسلاید 1"/>
          <p:cNvSpPr>
            <a:spLocks noGrp="1" noRot="1" noChangeAspect="1"/>
          </p:cNvSpPr>
          <p:nvPr>
            <p:ph type="sldImg"/>
          </p:nvPr>
        </p:nvSpPr>
        <p:spPr>
          <a:xfrm>
            <a:off x="381000" y="685800"/>
            <a:ext cx="6096000" cy="3429000"/>
          </a:xfrm>
        </p:spPr>
      </p:sp>
      <p:sp>
        <p:nvSpPr>
          <p:cNvPr id="3" name="نگهدارنده مکان نكات 2"/>
          <p:cNvSpPr>
            <a:spLocks noGrp="1"/>
          </p:cNvSpPr>
          <p:nvPr>
            <p:ph type="body" idx="1"/>
          </p:nvPr>
        </p:nvSpPr>
        <p:spPr/>
        <p:txBody>
          <a:bodyPr/>
          <a:lstStyle/>
          <a:p>
            <a:endParaRPr lang="fa-IR"/>
          </a:p>
        </p:txBody>
      </p:sp>
      <p:sp>
        <p:nvSpPr>
          <p:cNvPr id="4" name="نگهدارنده مکان شماره اسلاید 3"/>
          <p:cNvSpPr>
            <a:spLocks noGrp="1"/>
          </p:cNvSpPr>
          <p:nvPr>
            <p:ph type="sldNum" sz="quarter" idx="10"/>
          </p:nvPr>
        </p:nvSpPr>
        <p:spPr/>
        <p:txBody>
          <a:bodyPr/>
          <a:lstStyle/>
          <a:p>
            <a:fld id="{2D413B66-93FB-4D3F-92B6-B43C0D9B34E4}" type="slidenum">
              <a:rPr lang="fa-IR" smtClean="0"/>
              <a:t>31</a:t>
            </a:fld>
            <a:endParaRPr lang="fa-IR"/>
          </a:p>
        </p:txBody>
      </p:sp>
    </p:spTree>
    <p:extLst>
      <p:ext uri="{BB962C8B-B14F-4D97-AF65-F5344CB8AC3E}">
        <p14:creationId xmlns:p14="http://schemas.microsoft.com/office/powerpoint/2010/main" val="1492448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تصویر اسلاید 1"/>
          <p:cNvSpPr>
            <a:spLocks noGrp="1" noRot="1" noChangeAspect="1"/>
          </p:cNvSpPr>
          <p:nvPr>
            <p:ph type="sldImg"/>
          </p:nvPr>
        </p:nvSpPr>
        <p:spPr>
          <a:xfrm>
            <a:off x="381000" y="685800"/>
            <a:ext cx="6096000" cy="3429000"/>
          </a:xfrm>
        </p:spPr>
      </p:sp>
      <p:sp>
        <p:nvSpPr>
          <p:cNvPr id="3" name="نگهدارنده مکان نكات 2"/>
          <p:cNvSpPr>
            <a:spLocks noGrp="1"/>
          </p:cNvSpPr>
          <p:nvPr>
            <p:ph type="body" idx="1"/>
          </p:nvPr>
        </p:nvSpPr>
        <p:spPr/>
        <p:txBody>
          <a:bodyPr/>
          <a:lstStyle/>
          <a:p>
            <a:endParaRPr lang="fa-IR"/>
          </a:p>
        </p:txBody>
      </p:sp>
      <p:sp>
        <p:nvSpPr>
          <p:cNvPr id="4" name="نگهدارنده مکان شماره اسلاید 3"/>
          <p:cNvSpPr>
            <a:spLocks noGrp="1"/>
          </p:cNvSpPr>
          <p:nvPr>
            <p:ph type="sldNum" sz="quarter" idx="10"/>
          </p:nvPr>
        </p:nvSpPr>
        <p:spPr/>
        <p:txBody>
          <a:bodyPr/>
          <a:lstStyle/>
          <a:p>
            <a:fld id="{2D413B66-93FB-4D3F-92B6-B43C0D9B34E4}" type="slidenum">
              <a:rPr lang="fa-IR" smtClean="0"/>
              <a:t>32</a:t>
            </a:fld>
            <a:endParaRPr lang="fa-IR"/>
          </a:p>
        </p:txBody>
      </p:sp>
    </p:spTree>
    <p:extLst>
      <p:ext uri="{BB962C8B-B14F-4D97-AF65-F5344CB8AC3E}">
        <p14:creationId xmlns:p14="http://schemas.microsoft.com/office/powerpoint/2010/main" val="1778676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تصویر اسلاید 1"/>
          <p:cNvSpPr>
            <a:spLocks noGrp="1" noRot="1" noChangeAspect="1"/>
          </p:cNvSpPr>
          <p:nvPr>
            <p:ph type="sldImg"/>
          </p:nvPr>
        </p:nvSpPr>
        <p:spPr>
          <a:xfrm>
            <a:off x="381000" y="685800"/>
            <a:ext cx="6096000" cy="3429000"/>
          </a:xfrm>
        </p:spPr>
      </p:sp>
      <p:sp>
        <p:nvSpPr>
          <p:cNvPr id="3" name="نگهدارنده مکان نكات 2"/>
          <p:cNvSpPr>
            <a:spLocks noGrp="1"/>
          </p:cNvSpPr>
          <p:nvPr>
            <p:ph type="body" idx="1"/>
          </p:nvPr>
        </p:nvSpPr>
        <p:spPr/>
        <p:txBody>
          <a:bodyPr/>
          <a:lstStyle/>
          <a:p>
            <a:endParaRPr lang="fa-IR"/>
          </a:p>
        </p:txBody>
      </p:sp>
      <p:sp>
        <p:nvSpPr>
          <p:cNvPr id="4" name="نگهدارنده مکان شماره اسلاید 3"/>
          <p:cNvSpPr>
            <a:spLocks noGrp="1"/>
          </p:cNvSpPr>
          <p:nvPr>
            <p:ph type="sldNum" sz="quarter" idx="10"/>
          </p:nvPr>
        </p:nvSpPr>
        <p:spPr/>
        <p:txBody>
          <a:bodyPr/>
          <a:lstStyle/>
          <a:p>
            <a:fld id="{2D413B66-93FB-4D3F-92B6-B43C0D9B34E4}" type="slidenum">
              <a:rPr lang="fa-IR" smtClean="0"/>
              <a:t>33</a:t>
            </a:fld>
            <a:endParaRPr lang="fa-IR"/>
          </a:p>
        </p:txBody>
      </p:sp>
    </p:spTree>
    <p:extLst>
      <p:ext uri="{BB962C8B-B14F-4D97-AF65-F5344CB8AC3E}">
        <p14:creationId xmlns:p14="http://schemas.microsoft.com/office/powerpoint/2010/main" val="2883167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تصویر اسلاید 1"/>
          <p:cNvSpPr>
            <a:spLocks noGrp="1" noRot="1" noChangeAspect="1"/>
          </p:cNvSpPr>
          <p:nvPr>
            <p:ph type="sldImg"/>
          </p:nvPr>
        </p:nvSpPr>
        <p:spPr>
          <a:xfrm>
            <a:off x="381000" y="685800"/>
            <a:ext cx="6096000" cy="3429000"/>
          </a:xfrm>
        </p:spPr>
      </p:sp>
      <p:sp>
        <p:nvSpPr>
          <p:cNvPr id="3" name="نگهدارنده مکان نكات 2"/>
          <p:cNvSpPr>
            <a:spLocks noGrp="1"/>
          </p:cNvSpPr>
          <p:nvPr>
            <p:ph type="body" idx="1"/>
          </p:nvPr>
        </p:nvSpPr>
        <p:spPr/>
        <p:txBody>
          <a:bodyPr/>
          <a:lstStyle/>
          <a:p>
            <a:endParaRPr lang="fa-IR"/>
          </a:p>
        </p:txBody>
      </p:sp>
      <p:sp>
        <p:nvSpPr>
          <p:cNvPr id="4" name="نگهدارنده مکان شماره اسلاید 3"/>
          <p:cNvSpPr>
            <a:spLocks noGrp="1"/>
          </p:cNvSpPr>
          <p:nvPr>
            <p:ph type="sldNum" sz="quarter" idx="10"/>
          </p:nvPr>
        </p:nvSpPr>
        <p:spPr/>
        <p:txBody>
          <a:bodyPr/>
          <a:lstStyle/>
          <a:p>
            <a:fld id="{2D413B66-93FB-4D3F-92B6-B43C0D9B34E4}" type="slidenum">
              <a:rPr lang="fa-IR" smtClean="0"/>
              <a:t>34</a:t>
            </a:fld>
            <a:endParaRPr lang="fa-IR"/>
          </a:p>
        </p:txBody>
      </p:sp>
    </p:spTree>
    <p:extLst>
      <p:ext uri="{BB962C8B-B14F-4D97-AF65-F5344CB8AC3E}">
        <p14:creationId xmlns:p14="http://schemas.microsoft.com/office/powerpoint/2010/main" val="1547202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تصویر اسلاید 1"/>
          <p:cNvSpPr>
            <a:spLocks noGrp="1" noRot="1" noChangeAspect="1"/>
          </p:cNvSpPr>
          <p:nvPr>
            <p:ph type="sldImg"/>
          </p:nvPr>
        </p:nvSpPr>
        <p:spPr>
          <a:xfrm>
            <a:off x="381000" y="685800"/>
            <a:ext cx="6096000" cy="3429000"/>
          </a:xfrm>
        </p:spPr>
      </p:sp>
      <p:sp>
        <p:nvSpPr>
          <p:cNvPr id="3" name="نگهدارنده مکان نكات 2"/>
          <p:cNvSpPr>
            <a:spLocks noGrp="1"/>
          </p:cNvSpPr>
          <p:nvPr>
            <p:ph type="body" idx="1"/>
          </p:nvPr>
        </p:nvSpPr>
        <p:spPr/>
        <p:txBody>
          <a:bodyPr/>
          <a:lstStyle/>
          <a:p>
            <a:endParaRPr lang="fa-IR"/>
          </a:p>
        </p:txBody>
      </p:sp>
      <p:sp>
        <p:nvSpPr>
          <p:cNvPr id="4" name="نگهدارنده مکان شماره اسلاید 3"/>
          <p:cNvSpPr>
            <a:spLocks noGrp="1"/>
          </p:cNvSpPr>
          <p:nvPr>
            <p:ph type="sldNum" sz="quarter" idx="10"/>
          </p:nvPr>
        </p:nvSpPr>
        <p:spPr/>
        <p:txBody>
          <a:bodyPr/>
          <a:lstStyle/>
          <a:p>
            <a:fld id="{2D413B66-93FB-4D3F-92B6-B43C0D9B34E4}" type="slidenum">
              <a:rPr lang="fa-IR" smtClean="0"/>
              <a:t>35</a:t>
            </a:fld>
            <a:endParaRPr lang="fa-IR"/>
          </a:p>
        </p:txBody>
      </p:sp>
    </p:spTree>
    <p:extLst>
      <p:ext uri="{BB962C8B-B14F-4D97-AF65-F5344CB8AC3E}">
        <p14:creationId xmlns:p14="http://schemas.microsoft.com/office/powerpoint/2010/main" val="1519930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تصویر اسلاید 1"/>
          <p:cNvSpPr>
            <a:spLocks noGrp="1" noRot="1" noChangeAspect="1"/>
          </p:cNvSpPr>
          <p:nvPr>
            <p:ph type="sldImg"/>
          </p:nvPr>
        </p:nvSpPr>
        <p:spPr>
          <a:xfrm>
            <a:off x="381000" y="685800"/>
            <a:ext cx="6096000" cy="3429000"/>
          </a:xfrm>
        </p:spPr>
      </p:sp>
      <p:sp>
        <p:nvSpPr>
          <p:cNvPr id="3" name="نگهدارنده مکان نكات 2"/>
          <p:cNvSpPr>
            <a:spLocks noGrp="1"/>
          </p:cNvSpPr>
          <p:nvPr>
            <p:ph type="body" idx="1"/>
          </p:nvPr>
        </p:nvSpPr>
        <p:spPr/>
        <p:txBody>
          <a:bodyPr/>
          <a:lstStyle/>
          <a:p>
            <a:endParaRPr lang="fa-IR"/>
          </a:p>
        </p:txBody>
      </p:sp>
      <p:sp>
        <p:nvSpPr>
          <p:cNvPr id="4" name="نگهدارنده مکان شماره اسلاید 3"/>
          <p:cNvSpPr>
            <a:spLocks noGrp="1"/>
          </p:cNvSpPr>
          <p:nvPr>
            <p:ph type="sldNum" sz="quarter" idx="10"/>
          </p:nvPr>
        </p:nvSpPr>
        <p:spPr/>
        <p:txBody>
          <a:bodyPr/>
          <a:lstStyle/>
          <a:p>
            <a:fld id="{2D413B66-93FB-4D3F-92B6-B43C0D9B34E4}" type="slidenum">
              <a:rPr lang="fa-IR" smtClean="0"/>
              <a:t>36</a:t>
            </a:fld>
            <a:endParaRPr lang="fa-IR"/>
          </a:p>
        </p:txBody>
      </p:sp>
    </p:spTree>
    <p:extLst>
      <p:ext uri="{BB962C8B-B14F-4D97-AF65-F5344CB8AC3E}">
        <p14:creationId xmlns:p14="http://schemas.microsoft.com/office/powerpoint/2010/main" val="2821289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تصویر اسلاید 1"/>
          <p:cNvSpPr>
            <a:spLocks noGrp="1" noRot="1" noChangeAspect="1"/>
          </p:cNvSpPr>
          <p:nvPr>
            <p:ph type="sldImg"/>
          </p:nvPr>
        </p:nvSpPr>
        <p:spPr>
          <a:xfrm>
            <a:off x="381000" y="685800"/>
            <a:ext cx="6096000" cy="3429000"/>
          </a:xfrm>
        </p:spPr>
      </p:sp>
      <p:sp>
        <p:nvSpPr>
          <p:cNvPr id="3" name="نگهدارنده مکان نكات 2"/>
          <p:cNvSpPr>
            <a:spLocks noGrp="1"/>
          </p:cNvSpPr>
          <p:nvPr>
            <p:ph type="body" idx="1"/>
          </p:nvPr>
        </p:nvSpPr>
        <p:spPr/>
        <p:txBody>
          <a:bodyPr/>
          <a:lstStyle/>
          <a:p>
            <a:endParaRPr lang="fa-IR"/>
          </a:p>
        </p:txBody>
      </p:sp>
      <p:sp>
        <p:nvSpPr>
          <p:cNvPr id="4" name="نگهدارنده مکان شماره اسلاید 3"/>
          <p:cNvSpPr>
            <a:spLocks noGrp="1"/>
          </p:cNvSpPr>
          <p:nvPr>
            <p:ph type="sldNum" sz="quarter" idx="10"/>
          </p:nvPr>
        </p:nvSpPr>
        <p:spPr/>
        <p:txBody>
          <a:bodyPr/>
          <a:lstStyle/>
          <a:p>
            <a:fld id="{2D413B66-93FB-4D3F-92B6-B43C0D9B34E4}" type="slidenum">
              <a:rPr lang="fa-IR" smtClean="0"/>
              <a:t>37</a:t>
            </a:fld>
            <a:endParaRPr lang="fa-IR"/>
          </a:p>
        </p:txBody>
      </p:sp>
    </p:spTree>
    <p:extLst>
      <p:ext uri="{BB962C8B-B14F-4D97-AF65-F5344CB8AC3E}">
        <p14:creationId xmlns:p14="http://schemas.microsoft.com/office/powerpoint/2010/main" val="3539200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تصویر اسلاید 1"/>
          <p:cNvSpPr>
            <a:spLocks noGrp="1" noRot="1" noChangeAspect="1"/>
          </p:cNvSpPr>
          <p:nvPr>
            <p:ph type="sldImg"/>
          </p:nvPr>
        </p:nvSpPr>
        <p:spPr>
          <a:xfrm>
            <a:off x="381000" y="685800"/>
            <a:ext cx="6096000" cy="3429000"/>
          </a:xfrm>
        </p:spPr>
      </p:sp>
      <p:sp>
        <p:nvSpPr>
          <p:cNvPr id="3" name="نگهدارنده مکان نكات 2"/>
          <p:cNvSpPr>
            <a:spLocks noGrp="1"/>
          </p:cNvSpPr>
          <p:nvPr>
            <p:ph type="body" idx="1"/>
          </p:nvPr>
        </p:nvSpPr>
        <p:spPr/>
        <p:txBody>
          <a:bodyPr/>
          <a:lstStyle/>
          <a:p>
            <a:endParaRPr lang="fa-IR"/>
          </a:p>
        </p:txBody>
      </p:sp>
      <p:sp>
        <p:nvSpPr>
          <p:cNvPr id="4" name="نگهدارنده مکان شماره اسلاید 3"/>
          <p:cNvSpPr>
            <a:spLocks noGrp="1"/>
          </p:cNvSpPr>
          <p:nvPr>
            <p:ph type="sldNum" sz="quarter" idx="10"/>
          </p:nvPr>
        </p:nvSpPr>
        <p:spPr/>
        <p:txBody>
          <a:bodyPr/>
          <a:lstStyle/>
          <a:p>
            <a:fld id="{2D413B66-93FB-4D3F-92B6-B43C0D9B34E4}" type="slidenum">
              <a:rPr lang="fa-IR" smtClean="0"/>
              <a:t>38</a:t>
            </a:fld>
            <a:endParaRPr lang="fa-IR"/>
          </a:p>
        </p:txBody>
      </p:sp>
    </p:spTree>
    <p:extLst>
      <p:ext uri="{BB962C8B-B14F-4D97-AF65-F5344CB8AC3E}">
        <p14:creationId xmlns:p14="http://schemas.microsoft.com/office/powerpoint/2010/main" val="4152449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تصویر اسلاید 1"/>
          <p:cNvSpPr>
            <a:spLocks noGrp="1" noRot="1" noChangeAspect="1"/>
          </p:cNvSpPr>
          <p:nvPr>
            <p:ph type="sldImg"/>
          </p:nvPr>
        </p:nvSpPr>
        <p:spPr>
          <a:xfrm>
            <a:off x="381000" y="685800"/>
            <a:ext cx="6096000" cy="3429000"/>
          </a:xfrm>
        </p:spPr>
      </p:sp>
      <p:sp>
        <p:nvSpPr>
          <p:cNvPr id="3" name="نگهدارنده مکان نكات 2"/>
          <p:cNvSpPr>
            <a:spLocks noGrp="1"/>
          </p:cNvSpPr>
          <p:nvPr>
            <p:ph type="body" idx="1"/>
          </p:nvPr>
        </p:nvSpPr>
        <p:spPr/>
        <p:txBody>
          <a:bodyPr/>
          <a:lstStyle/>
          <a:p>
            <a:endParaRPr lang="fa-IR"/>
          </a:p>
        </p:txBody>
      </p:sp>
      <p:sp>
        <p:nvSpPr>
          <p:cNvPr id="4" name="نگهدارنده مکان شماره اسلاید 3"/>
          <p:cNvSpPr>
            <a:spLocks noGrp="1"/>
          </p:cNvSpPr>
          <p:nvPr>
            <p:ph type="sldNum" sz="quarter" idx="10"/>
          </p:nvPr>
        </p:nvSpPr>
        <p:spPr/>
        <p:txBody>
          <a:bodyPr/>
          <a:lstStyle/>
          <a:p>
            <a:fld id="{2D413B66-93FB-4D3F-92B6-B43C0D9B34E4}" type="slidenum">
              <a:rPr lang="fa-IR" smtClean="0"/>
              <a:t>39</a:t>
            </a:fld>
            <a:endParaRPr lang="fa-IR"/>
          </a:p>
        </p:txBody>
      </p:sp>
    </p:spTree>
    <p:extLst>
      <p:ext uri="{BB962C8B-B14F-4D97-AF65-F5344CB8AC3E}">
        <p14:creationId xmlns:p14="http://schemas.microsoft.com/office/powerpoint/2010/main" val="1638396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z="1800" b="0" i="0" u="none" strike="noStrike" baseline="0" dirty="0">
                <a:solidFill>
                  <a:srgbClr val="FF0000"/>
                </a:solidFill>
              </a:rPr>
              <a:t>زکریا فصل هشتم آیه 7 و 8</a:t>
            </a:r>
            <a:endParaRPr lang="fa-IR" dirty="0"/>
          </a:p>
        </p:txBody>
      </p:sp>
      <p:sp>
        <p:nvSpPr>
          <p:cNvPr id="4" name="Slide Number Placeholder 3"/>
          <p:cNvSpPr>
            <a:spLocks noGrp="1"/>
          </p:cNvSpPr>
          <p:nvPr>
            <p:ph type="sldNum" sz="quarter" idx="5"/>
          </p:nvPr>
        </p:nvSpPr>
        <p:spPr/>
        <p:txBody>
          <a:bodyPr/>
          <a:lstStyle/>
          <a:p>
            <a:fld id="{2D413B66-93FB-4D3F-92B6-B43C0D9B34E4}" type="slidenum">
              <a:rPr lang="fa-IR" smtClean="0"/>
              <a:t>9</a:t>
            </a:fld>
            <a:endParaRPr lang="fa-IR"/>
          </a:p>
        </p:txBody>
      </p:sp>
    </p:spTree>
    <p:extLst>
      <p:ext uri="{BB962C8B-B14F-4D97-AF65-F5344CB8AC3E}">
        <p14:creationId xmlns:p14="http://schemas.microsoft.com/office/powerpoint/2010/main" val="2983712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تصویر اسلاید 1"/>
          <p:cNvSpPr>
            <a:spLocks noGrp="1" noRot="1" noChangeAspect="1"/>
          </p:cNvSpPr>
          <p:nvPr>
            <p:ph type="sldImg"/>
          </p:nvPr>
        </p:nvSpPr>
        <p:spPr>
          <a:xfrm>
            <a:off x="381000" y="685800"/>
            <a:ext cx="6096000" cy="3429000"/>
          </a:xfrm>
        </p:spPr>
      </p:sp>
      <p:sp>
        <p:nvSpPr>
          <p:cNvPr id="3" name="نگهدارنده مکان نكات 2"/>
          <p:cNvSpPr>
            <a:spLocks noGrp="1"/>
          </p:cNvSpPr>
          <p:nvPr>
            <p:ph type="body" idx="1"/>
          </p:nvPr>
        </p:nvSpPr>
        <p:spPr/>
        <p:txBody>
          <a:bodyPr/>
          <a:lstStyle/>
          <a:p>
            <a:endParaRPr lang="fa-IR"/>
          </a:p>
        </p:txBody>
      </p:sp>
      <p:sp>
        <p:nvSpPr>
          <p:cNvPr id="4" name="نگهدارنده مکان شماره اسلاید 3"/>
          <p:cNvSpPr>
            <a:spLocks noGrp="1"/>
          </p:cNvSpPr>
          <p:nvPr>
            <p:ph type="sldNum" sz="quarter" idx="10"/>
          </p:nvPr>
        </p:nvSpPr>
        <p:spPr/>
        <p:txBody>
          <a:bodyPr/>
          <a:lstStyle/>
          <a:p>
            <a:fld id="{2D413B66-93FB-4D3F-92B6-B43C0D9B34E4}" type="slidenum">
              <a:rPr lang="fa-IR" smtClean="0"/>
              <a:t>40</a:t>
            </a:fld>
            <a:endParaRPr lang="fa-IR"/>
          </a:p>
        </p:txBody>
      </p:sp>
    </p:spTree>
    <p:extLst>
      <p:ext uri="{BB962C8B-B14F-4D97-AF65-F5344CB8AC3E}">
        <p14:creationId xmlns:p14="http://schemas.microsoft.com/office/powerpoint/2010/main" val="1411320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تصویر اسلاید 1"/>
          <p:cNvSpPr>
            <a:spLocks noGrp="1" noRot="1" noChangeAspect="1"/>
          </p:cNvSpPr>
          <p:nvPr>
            <p:ph type="sldImg"/>
          </p:nvPr>
        </p:nvSpPr>
        <p:spPr>
          <a:xfrm>
            <a:off x="381000" y="685800"/>
            <a:ext cx="6096000" cy="3429000"/>
          </a:xfrm>
        </p:spPr>
      </p:sp>
      <p:sp>
        <p:nvSpPr>
          <p:cNvPr id="3" name="نگهدارنده مکان نكات 2"/>
          <p:cNvSpPr>
            <a:spLocks noGrp="1"/>
          </p:cNvSpPr>
          <p:nvPr>
            <p:ph type="body" idx="1"/>
          </p:nvPr>
        </p:nvSpPr>
        <p:spPr/>
        <p:txBody>
          <a:bodyPr/>
          <a:lstStyle/>
          <a:p>
            <a:endParaRPr lang="fa-IR"/>
          </a:p>
        </p:txBody>
      </p:sp>
      <p:sp>
        <p:nvSpPr>
          <p:cNvPr id="4" name="نگهدارنده مکان شماره اسلاید 3"/>
          <p:cNvSpPr>
            <a:spLocks noGrp="1"/>
          </p:cNvSpPr>
          <p:nvPr>
            <p:ph type="sldNum" sz="quarter" idx="10"/>
          </p:nvPr>
        </p:nvSpPr>
        <p:spPr/>
        <p:txBody>
          <a:bodyPr/>
          <a:lstStyle/>
          <a:p>
            <a:fld id="{2D413B66-93FB-4D3F-92B6-B43C0D9B34E4}" type="slidenum">
              <a:rPr lang="fa-IR" smtClean="0"/>
              <a:t>41</a:t>
            </a:fld>
            <a:endParaRPr lang="fa-IR"/>
          </a:p>
        </p:txBody>
      </p:sp>
    </p:spTree>
    <p:extLst>
      <p:ext uri="{BB962C8B-B14F-4D97-AF65-F5344CB8AC3E}">
        <p14:creationId xmlns:p14="http://schemas.microsoft.com/office/powerpoint/2010/main" val="2425867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تصویر اسلاید 1"/>
          <p:cNvSpPr>
            <a:spLocks noGrp="1" noRot="1" noChangeAspect="1"/>
          </p:cNvSpPr>
          <p:nvPr>
            <p:ph type="sldImg"/>
          </p:nvPr>
        </p:nvSpPr>
        <p:spPr>
          <a:xfrm>
            <a:off x="381000" y="685800"/>
            <a:ext cx="6096000" cy="3429000"/>
          </a:xfrm>
        </p:spPr>
      </p:sp>
      <p:sp>
        <p:nvSpPr>
          <p:cNvPr id="3" name="نگهدارنده مکان نكات 2"/>
          <p:cNvSpPr>
            <a:spLocks noGrp="1"/>
          </p:cNvSpPr>
          <p:nvPr>
            <p:ph type="body" idx="1"/>
          </p:nvPr>
        </p:nvSpPr>
        <p:spPr/>
        <p:txBody>
          <a:bodyPr/>
          <a:lstStyle/>
          <a:p>
            <a:endParaRPr lang="fa-IR"/>
          </a:p>
        </p:txBody>
      </p:sp>
      <p:sp>
        <p:nvSpPr>
          <p:cNvPr id="4" name="نگهدارنده مکان شماره اسلاید 3"/>
          <p:cNvSpPr>
            <a:spLocks noGrp="1"/>
          </p:cNvSpPr>
          <p:nvPr>
            <p:ph type="sldNum" sz="quarter" idx="10"/>
          </p:nvPr>
        </p:nvSpPr>
        <p:spPr/>
        <p:txBody>
          <a:bodyPr/>
          <a:lstStyle/>
          <a:p>
            <a:fld id="{2D413B66-93FB-4D3F-92B6-B43C0D9B34E4}" type="slidenum">
              <a:rPr lang="fa-IR" smtClean="0"/>
              <a:t>42</a:t>
            </a:fld>
            <a:endParaRPr lang="fa-IR"/>
          </a:p>
        </p:txBody>
      </p:sp>
    </p:spTree>
    <p:extLst>
      <p:ext uri="{BB962C8B-B14F-4D97-AF65-F5344CB8AC3E}">
        <p14:creationId xmlns:p14="http://schemas.microsoft.com/office/powerpoint/2010/main" val="21578289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تصویر اسلاید 1"/>
          <p:cNvSpPr>
            <a:spLocks noGrp="1" noRot="1" noChangeAspect="1"/>
          </p:cNvSpPr>
          <p:nvPr>
            <p:ph type="sldImg"/>
          </p:nvPr>
        </p:nvSpPr>
        <p:spPr>
          <a:xfrm>
            <a:off x="381000" y="685800"/>
            <a:ext cx="6096000" cy="3429000"/>
          </a:xfrm>
        </p:spPr>
      </p:sp>
      <p:sp>
        <p:nvSpPr>
          <p:cNvPr id="3" name="نگهدارنده مکان نكات 2"/>
          <p:cNvSpPr>
            <a:spLocks noGrp="1"/>
          </p:cNvSpPr>
          <p:nvPr>
            <p:ph type="body" idx="1"/>
          </p:nvPr>
        </p:nvSpPr>
        <p:spPr/>
        <p:txBody>
          <a:bodyPr/>
          <a:lstStyle/>
          <a:p>
            <a:endParaRPr lang="fa-IR"/>
          </a:p>
        </p:txBody>
      </p:sp>
      <p:sp>
        <p:nvSpPr>
          <p:cNvPr id="4" name="نگهدارنده مکان شماره اسلاید 3"/>
          <p:cNvSpPr>
            <a:spLocks noGrp="1"/>
          </p:cNvSpPr>
          <p:nvPr>
            <p:ph type="sldNum" sz="quarter" idx="10"/>
          </p:nvPr>
        </p:nvSpPr>
        <p:spPr/>
        <p:txBody>
          <a:bodyPr/>
          <a:lstStyle/>
          <a:p>
            <a:fld id="{2D413B66-93FB-4D3F-92B6-B43C0D9B34E4}" type="slidenum">
              <a:rPr lang="fa-IR" smtClean="0"/>
              <a:t>43</a:t>
            </a:fld>
            <a:endParaRPr lang="fa-IR"/>
          </a:p>
        </p:txBody>
      </p:sp>
    </p:spTree>
    <p:extLst>
      <p:ext uri="{BB962C8B-B14F-4D97-AF65-F5344CB8AC3E}">
        <p14:creationId xmlns:p14="http://schemas.microsoft.com/office/powerpoint/2010/main" val="1867975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تصویر اسلاید 1"/>
          <p:cNvSpPr>
            <a:spLocks noGrp="1" noRot="1" noChangeAspect="1"/>
          </p:cNvSpPr>
          <p:nvPr>
            <p:ph type="sldImg"/>
          </p:nvPr>
        </p:nvSpPr>
        <p:spPr>
          <a:xfrm>
            <a:off x="381000" y="685800"/>
            <a:ext cx="6096000" cy="3429000"/>
          </a:xfrm>
        </p:spPr>
      </p:sp>
      <p:sp>
        <p:nvSpPr>
          <p:cNvPr id="3" name="نگهدارنده مکان نكات 2"/>
          <p:cNvSpPr>
            <a:spLocks noGrp="1"/>
          </p:cNvSpPr>
          <p:nvPr>
            <p:ph type="body" idx="1"/>
          </p:nvPr>
        </p:nvSpPr>
        <p:spPr/>
        <p:txBody>
          <a:bodyPr/>
          <a:lstStyle/>
          <a:p>
            <a:endParaRPr lang="fa-IR"/>
          </a:p>
        </p:txBody>
      </p:sp>
      <p:sp>
        <p:nvSpPr>
          <p:cNvPr id="4" name="نگهدارنده مکان شماره اسلاید 3"/>
          <p:cNvSpPr>
            <a:spLocks noGrp="1"/>
          </p:cNvSpPr>
          <p:nvPr>
            <p:ph type="sldNum" sz="quarter" idx="10"/>
          </p:nvPr>
        </p:nvSpPr>
        <p:spPr/>
        <p:txBody>
          <a:bodyPr/>
          <a:lstStyle/>
          <a:p>
            <a:fld id="{2D413B66-93FB-4D3F-92B6-B43C0D9B34E4}" type="slidenum">
              <a:rPr lang="fa-IR" smtClean="0"/>
              <a:t>44</a:t>
            </a:fld>
            <a:endParaRPr lang="fa-IR"/>
          </a:p>
        </p:txBody>
      </p:sp>
    </p:spTree>
    <p:extLst>
      <p:ext uri="{BB962C8B-B14F-4D97-AF65-F5344CB8AC3E}">
        <p14:creationId xmlns:p14="http://schemas.microsoft.com/office/powerpoint/2010/main" val="36848121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تصویر اسلاید 1"/>
          <p:cNvSpPr>
            <a:spLocks noGrp="1" noRot="1" noChangeAspect="1"/>
          </p:cNvSpPr>
          <p:nvPr>
            <p:ph type="sldImg"/>
          </p:nvPr>
        </p:nvSpPr>
        <p:spPr>
          <a:xfrm>
            <a:off x="381000" y="685800"/>
            <a:ext cx="6096000" cy="3429000"/>
          </a:xfrm>
        </p:spPr>
      </p:sp>
      <p:sp>
        <p:nvSpPr>
          <p:cNvPr id="3" name="نگهدارنده مکان نكات 2"/>
          <p:cNvSpPr>
            <a:spLocks noGrp="1"/>
          </p:cNvSpPr>
          <p:nvPr>
            <p:ph type="body" idx="1"/>
          </p:nvPr>
        </p:nvSpPr>
        <p:spPr/>
        <p:txBody>
          <a:bodyPr/>
          <a:lstStyle/>
          <a:p>
            <a:endParaRPr lang="fa-IR"/>
          </a:p>
        </p:txBody>
      </p:sp>
      <p:sp>
        <p:nvSpPr>
          <p:cNvPr id="4" name="نگهدارنده مکان شماره اسلاید 3"/>
          <p:cNvSpPr>
            <a:spLocks noGrp="1"/>
          </p:cNvSpPr>
          <p:nvPr>
            <p:ph type="sldNum" sz="quarter" idx="10"/>
          </p:nvPr>
        </p:nvSpPr>
        <p:spPr/>
        <p:txBody>
          <a:bodyPr/>
          <a:lstStyle/>
          <a:p>
            <a:fld id="{2D413B66-93FB-4D3F-92B6-B43C0D9B34E4}" type="slidenum">
              <a:rPr lang="fa-IR" smtClean="0"/>
              <a:t>45</a:t>
            </a:fld>
            <a:endParaRPr lang="fa-IR"/>
          </a:p>
        </p:txBody>
      </p:sp>
    </p:spTree>
    <p:extLst>
      <p:ext uri="{BB962C8B-B14F-4D97-AF65-F5344CB8AC3E}">
        <p14:creationId xmlns:p14="http://schemas.microsoft.com/office/powerpoint/2010/main" val="34421971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تصویر اسلاید 1"/>
          <p:cNvSpPr>
            <a:spLocks noGrp="1" noRot="1" noChangeAspect="1"/>
          </p:cNvSpPr>
          <p:nvPr>
            <p:ph type="sldImg"/>
          </p:nvPr>
        </p:nvSpPr>
        <p:spPr>
          <a:xfrm>
            <a:off x="381000" y="685800"/>
            <a:ext cx="6096000" cy="3429000"/>
          </a:xfrm>
        </p:spPr>
      </p:sp>
      <p:sp>
        <p:nvSpPr>
          <p:cNvPr id="3" name="نگهدارنده مکان نكات 2"/>
          <p:cNvSpPr>
            <a:spLocks noGrp="1"/>
          </p:cNvSpPr>
          <p:nvPr>
            <p:ph type="body" idx="1"/>
          </p:nvPr>
        </p:nvSpPr>
        <p:spPr/>
        <p:txBody>
          <a:bodyPr/>
          <a:lstStyle/>
          <a:p>
            <a:endParaRPr lang="fa-IR"/>
          </a:p>
        </p:txBody>
      </p:sp>
      <p:sp>
        <p:nvSpPr>
          <p:cNvPr id="4" name="نگهدارنده مکان شماره اسلاید 3"/>
          <p:cNvSpPr>
            <a:spLocks noGrp="1"/>
          </p:cNvSpPr>
          <p:nvPr>
            <p:ph type="sldNum" sz="quarter" idx="10"/>
          </p:nvPr>
        </p:nvSpPr>
        <p:spPr/>
        <p:txBody>
          <a:bodyPr/>
          <a:lstStyle/>
          <a:p>
            <a:fld id="{2D413B66-93FB-4D3F-92B6-B43C0D9B34E4}" type="slidenum">
              <a:rPr lang="fa-IR" smtClean="0"/>
              <a:t>46</a:t>
            </a:fld>
            <a:endParaRPr lang="fa-IR"/>
          </a:p>
        </p:txBody>
      </p:sp>
    </p:spTree>
    <p:extLst>
      <p:ext uri="{BB962C8B-B14F-4D97-AF65-F5344CB8AC3E}">
        <p14:creationId xmlns:p14="http://schemas.microsoft.com/office/powerpoint/2010/main" val="30564977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تصویر اسلاید 1"/>
          <p:cNvSpPr>
            <a:spLocks noGrp="1" noRot="1" noChangeAspect="1"/>
          </p:cNvSpPr>
          <p:nvPr>
            <p:ph type="sldImg"/>
          </p:nvPr>
        </p:nvSpPr>
        <p:spPr>
          <a:xfrm>
            <a:off x="381000" y="685800"/>
            <a:ext cx="6096000" cy="3429000"/>
          </a:xfrm>
        </p:spPr>
      </p:sp>
      <p:sp>
        <p:nvSpPr>
          <p:cNvPr id="3" name="نگهدارنده مکان نكات 2"/>
          <p:cNvSpPr>
            <a:spLocks noGrp="1"/>
          </p:cNvSpPr>
          <p:nvPr>
            <p:ph type="body" idx="1"/>
          </p:nvPr>
        </p:nvSpPr>
        <p:spPr/>
        <p:txBody>
          <a:bodyPr/>
          <a:lstStyle/>
          <a:p>
            <a:endParaRPr lang="fa-IR"/>
          </a:p>
        </p:txBody>
      </p:sp>
      <p:sp>
        <p:nvSpPr>
          <p:cNvPr id="4" name="نگهدارنده مکان شماره اسلاید 3"/>
          <p:cNvSpPr>
            <a:spLocks noGrp="1"/>
          </p:cNvSpPr>
          <p:nvPr>
            <p:ph type="sldNum" sz="quarter" idx="10"/>
          </p:nvPr>
        </p:nvSpPr>
        <p:spPr/>
        <p:txBody>
          <a:bodyPr/>
          <a:lstStyle/>
          <a:p>
            <a:fld id="{2D413B66-93FB-4D3F-92B6-B43C0D9B34E4}" type="slidenum">
              <a:rPr lang="fa-IR" smtClean="0"/>
              <a:t>47</a:t>
            </a:fld>
            <a:endParaRPr lang="fa-IR"/>
          </a:p>
        </p:txBody>
      </p:sp>
    </p:spTree>
    <p:extLst>
      <p:ext uri="{BB962C8B-B14F-4D97-AF65-F5344CB8AC3E}">
        <p14:creationId xmlns:p14="http://schemas.microsoft.com/office/powerpoint/2010/main" val="1056633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تصویر اسلاید 1"/>
          <p:cNvSpPr>
            <a:spLocks noGrp="1" noRot="1" noChangeAspect="1"/>
          </p:cNvSpPr>
          <p:nvPr>
            <p:ph type="sldImg"/>
          </p:nvPr>
        </p:nvSpPr>
        <p:spPr>
          <a:xfrm>
            <a:off x="381000" y="685800"/>
            <a:ext cx="6096000" cy="3429000"/>
          </a:xfrm>
        </p:spPr>
      </p:sp>
      <p:sp>
        <p:nvSpPr>
          <p:cNvPr id="3" name="نگهدارنده مکان نكات 2"/>
          <p:cNvSpPr>
            <a:spLocks noGrp="1"/>
          </p:cNvSpPr>
          <p:nvPr>
            <p:ph type="body" idx="1"/>
          </p:nvPr>
        </p:nvSpPr>
        <p:spPr/>
        <p:txBody>
          <a:bodyPr/>
          <a:lstStyle/>
          <a:p>
            <a:endParaRPr lang="fa-IR"/>
          </a:p>
        </p:txBody>
      </p:sp>
      <p:sp>
        <p:nvSpPr>
          <p:cNvPr id="4" name="نگهدارنده مکان شماره اسلاید 3"/>
          <p:cNvSpPr>
            <a:spLocks noGrp="1"/>
          </p:cNvSpPr>
          <p:nvPr>
            <p:ph type="sldNum" sz="quarter" idx="10"/>
          </p:nvPr>
        </p:nvSpPr>
        <p:spPr/>
        <p:txBody>
          <a:bodyPr/>
          <a:lstStyle/>
          <a:p>
            <a:fld id="{2D413B66-93FB-4D3F-92B6-B43C0D9B34E4}" type="slidenum">
              <a:rPr lang="fa-IR" smtClean="0"/>
              <a:t>48</a:t>
            </a:fld>
            <a:endParaRPr lang="fa-IR"/>
          </a:p>
        </p:txBody>
      </p:sp>
    </p:spTree>
    <p:extLst>
      <p:ext uri="{BB962C8B-B14F-4D97-AF65-F5344CB8AC3E}">
        <p14:creationId xmlns:p14="http://schemas.microsoft.com/office/powerpoint/2010/main" val="34079492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تصویر اسلاید 1"/>
          <p:cNvSpPr>
            <a:spLocks noGrp="1" noRot="1" noChangeAspect="1"/>
          </p:cNvSpPr>
          <p:nvPr>
            <p:ph type="sldImg"/>
          </p:nvPr>
        </p:nvSpPr>
        <p:spPr>
          <a:xfrm>
            <a:off x="381000" y="685800"/>
            <a:ext cx="6096000" cy="3429000"/>
          </a:xfrm>
        </p:spPr>
      </p:sp>
      <p:sp>
        <p:nvSpPr>
          <p:cNvPr id="3" name="نگهدارنده مکان نكات 2"/>
          <p:cNvSpPr>
            <a:spLocks noGrp="1"/>
          </p:cNvSpPr>
          <p:nvPr>
            <p:ph type="body" idx="1"/>
          </p:nvPr>
        </p:nvSpPr>
        <p:spPr/>
        <p:txBody>
          <a:bodyPr/>
          <a:lstStyle/>
          <a:p>
            <a:endParaRPr lang="fa-IR"/>
          </a:p>
        </p:txBody>
      </p:sp>
      <p:sp>
        <p:nvSpPr>
          <p:cNvPr id="4" name="نگهدارنده مکان شماره اسلاید 3"/>
          <p:cNvSpPr>
            <a:spLocks noGrp="1"/>
          </p:cNvSpPr>
          <p:nvPr>
            <p:ph type="sldNum" sz="quarter" idx="10"/>
          </p:nvPr>
        </p:nvSpPr>
        <p:spPr/>
        <p:txBody>
          <a:bodyPr/>
          <a:lstStyle/>
          <a:p>
            <a:fld id="{2D413B66-93FB-4D3F-92B6-B43C0D9B34E4}" type="slidenum">
              <a:rPr lang="fa-IR" smtClean="0"/>
              <a:t>49</a:t>
            </a:fld>
            <a:endParaRPr lang="fa-IR"/>
          </a:p>
        </p:txBody>
      </p:sp>
    </p:spTree>
    <p:extLst>
      <p:ext uri="{BB962C8B-B14F-4D97-AF65-F5344CB8AC3E}">
        <p14:creationId xmlns:p14="http://schemas.microsoft.com/office/powerpoint/2010/main" val="3006586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z="1800" b="0" i="0" u="none" strike="noStrike" baseline="0" dirty="0">
                <a:solidFill>
                  <a:srgbClr val="FF0000"/>
                </a:solidFill>
              </a:rPr>
              <a:t>زکریا فصل هشتم آیه 7 و 8</a:t>
            </a:r>
            <a:endParaRPr lang="fa-IR" dirty="0"/>
          </a:p>
        </p:txBody>
      </p:sp>
      <p:sp>
        <p:nvSpPr>
          <p:cNvPr id="4" name="Slide Number Placeholder 3"/>
          <p:cNvSpPr>
            <a:spLocks noGrp="1"/>
          </p:cNvSpPr>
          <p:nvPr>
            <p:ph type="sldNum" sz="quarter" idx="5"/>
          </p:nvPr>
        </p:nvSpPr>
        <p:spPr/>
        <p:txBody>
          <a:bodyPr/>
          <a:lstStyle/>
          <a:p>
            <a:fld id="{2D413B66-93FB-4D3F-92B6-B43C0D9B34E4}" type="slidenum">
              <a:rPr lang="fa-IR" smtClean="0"/>
              <a:t>10</a:t>
            </a:fld>
            <a:endParaRPr lang="fa-IR"/>
          </a:p>
        </p:txBody>
      </p:sp>
    </p:spTree>
    <p:extLst>
      <p:ext uri="{BB962C8B-B14F-4D97-AF65-F5344CB8AC3E}">
        <p14:creationId xmlns:p14="http://schemas.microsoft.com/office/powerpoint/2010/main" val="34321253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تصویر اسلاید 1"/>
          <p:cNvSpPr>
            <a:spLocks noGrp="1" noRot="1" noChangeAspect="1"/>
          </p:cNvSpPr>
          <p:nvPr>
            <p:ph type="sldImg"/>
          </p:nvPr>
        </p:nvSpPr>
        <p:spPr>
          <a:xfrm>
            <a:off x="381000" y="685800"/>
            <a:ext cx="6096000" cy="3429000"/>
          </a:xfrm>
        </p:spPr>
      </p:sp>
      <p:sp>
        <p:nvSpPr>
          <p:cNvPr id="3" name="نگهدارنده مکان نكات 2"/>
          <p:cNvSpPr>
            <a:spLocks noGrp="1"/>
          </p:cNvSpPr>
          <p:nvPr>
            <p:ph type="body" idx="1"/>
          </p:nvPr>
        </p:nvSpPr>
        <p:spPr/>
        <p:txBody>
          <a:bodyPr/>
          <a:lstStyle/>
          <a:p>
            <a:endParaRPr lang="fa-IR"/>
          </a:p>
        </p:txBody>
      </p:sp>
      <p:sp>
        <p:nvSpPr>
          <p:cNvPr id="4" name="نگهدارنده مکان شماره اسلاید 3"/>
          <p:cNvSpPr>
            <a:spLocks noGrp="1"/>
          </p:cNvSpPr>
          <p:nvPr>
            <p:ph type="sldNum" sz="quarter" idx="10"/>
          </p:nvPr>
        </p:nvSpPr>
        <p:spPr/>
        <p:txBody>
          <a:bodyPr/>
          <a:lstStyle/>
          <a:p>
            <a:fld id="{2D413B66-93FB-4D3F-92B6-B43C0D9B34E4}" type="slidenum">
              <a:rPr lang="fa-IR" smtClean="0"/>
              <a:t>50</a:t>
            </a:fld>
            <a:endParaRPr lang="fa-IR"/>
          </a:p>
        </p:txBody>
      </p:sp>
    </p:spTree>
    <p:extLst>
      <p:ext uri="{BB962C8B-B14F-4D97-AF65-F5344CB8AC3E}">
        <p14:creationId xmlns:p14="http://schemas.microsoft.com/office/powerpoint/2010/main" val="34196399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تصویر اسلاید 1"/>
          <p:cNvSpPr>
            <a:spLocks noGrp="1" noRot="1" noChangeAspect="1"/>
          </p:cNvSpPr>
          <p:nvPr>
            <p:ph type="sldImg"/>
          </p:nvPr>
        </p:nvSpPr>
        <p:spPr>
          <a:xfrm>
            <a:off x="381000" y="685800"/>
            <a:ext cx="6096000" cy="3429000"/>
          </a:xfrm>
        </p:spPr>
      </p:sp>
      <p:sp>
        <p:nvSpPr>
          <p:cNvPr id="3" name="نگهدارنده مکان نكات 2"/>
          <p:cNvSpPr>
            <a:spLocks noGrp="1"/>
          </p:cNvSpPr>
          <p:nvPr>
            <p:ph type="body" idx="1"/>
          </p:nvPr>
        </p:nvSpPr>
        <p:spPr/>
        <p:txBody>
          <a:bodyPr/>
          <a:lstStyle/>
          <a:p>
            <a:endParaRPr lang="fa-IR"/>
          </a:p>
        </p:txBody>
      </p:sp>
      <p:sp>
        <p:nvSpPr>
          <p:cNvPr id="4" name="نگهدارنده مکان شماره اسلاید 3"/>
          <p:cNvSpPr>
            <a:spLocks noGrp="1"/>
          </p:cNvSpPr>
          <p:nvPr>
            <p:ph type="sldNum" sz="quarter" idx="10"/>
          </p:nvPr>
        </p:nvSpPr>
        <p:spPr/>
        <p:txBody>
          <a:bodyPr/>
          <a:lstStyle/>
          <a:p>
            <a:fld id="{2D413B66-93FB-4D3F-92B6-B43C0D9B34E4}" type="slidenum">
              <a:rPr lang="fa-IR" smtClean="0"/>
              <a:t>51</a:t>
            </a:fld>
            <a:endParaRPr lang="fa-IR"/>
          </a:p>
        </p:txBody>
      </p:sp>
    </p:spTree>
    <p:extLst>
      <p:ext uri="{BB962C8B-B14F-4D97-AF65-F5344CB8AC3E}">
        <p14:creationId xmlns:p14="http://schemas.microsoft.com/office/powerpoint/2010/main" val="4181198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تصویر اسلاید 1"/>
          <p:cNvSpPr>
            <a:spLocks noGrp="1" noRot="1" noChangeAspect="1"/>
          </p:cNvSpPr>
          <p:nvPr>
            <p:ph type="sldImg"/>
          </p:nvPr>
        </p:nvSpPr>
        <p:spPr>
          <a:xfrm>
            <a:off x="381000" y="685800"/>
            <a:ext cx="6096000" cy="3429000"/>
          </a:xfrm>
        </p:spPr>
      </p:sp>
      <p:sp>
        <p:nvSpPr>
          <p:cNvPr id="3" name="نگهدارنده مکان نك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dirty="0">
                <a:solidFill>
                  <a:srgbClr val="333333"/>
                </a:solidFill>
                <a:latin typeface="Tahoma"/>
                <a:ea typeface="Times New Roman"/>
                <a:cs typeface="B Karim" pitchFamily="2" charset="-78"/>
              </a:rPr>
              <a:t>( بهرام افراسيابي، تاريخ جامع بهائيت، انتشارات سخن ، صفحات 572 و 573)</a:t>
            </a:r>
            <a:endParaRPr lang="en-US" sz="1200" dirty="0">
              <a:latin typeface="Times New Roman"/>
              <a:ea typeface="Times New Roman"/>
              <a:cs typeface="B Karim" pitchFamily="2" charset="-78"/>
            </a:endParaRPr>
          </a:p>
          <a:p>
            <a:endParaRPr lang="fa-IR" dirty="0"/>
          </a:p>
        </p:txBody>
      </p:sp>
      <p:sp>
        <p:nvSpPr>
          <p:cNvPr id="4" name="نگهدارنده مکان شماره اسلاید 3"/>
          <p:cNvSpPr>
            <a:spLocks noGrp="1"/>
          </p:cNvSpPr>
          <p:nvPr>
            <p:ph type="sldNum" sz="quarter" idx="10"/>
          </p:nvPr>
        </p:nvSpPr>
        <p:spPr/>
        <p:txBody>
          <a:bodyPr/>
          <a:lstStyle/>
          <a:p>
            <a:fld id="{2D413B66-93FB-4D3F-92B6-B43C0D9B34E4}" type="slidenum">
              <a:rPr lang="fa-IR" smtClean="0"/>
              <a:t>52</a:t>
            </a:fld>
            <a:endParaRPr lang="fa-IR"/>
          </a:p>
        </p:txBody>
      </p:sp>
    </p:spTree>
    <p:extLst>
      <p:ext uri="{BB962C8B-B14F-4D97-AF65-F5344CB8AC3E}">
        <p14:creationId xmlns:p14="http://schemas.microsoft.com/office/powerpoint/2010/main" val="3955220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تصویر اسلاید 1"/>
          <p:cNvSpPr>
            <a:spLocks noGrp="1" noRot="1" noChangeAspect="1"/>
          </p:cNvSpPr>
          <p:nvPr>
            <p:ph type="sldImg"/>
          </p:nvPr>
        </p:nvSpPr>
        <p:spPr>
          <a:xfrm>
            <a:off x="381000" y="685800"/>
            <a:ext cx="6096000" cy="3429000"/>
          </a:xfrm>
        </p:spPr>
      </p:sp>
      <p:sp>
        <p:nvSpPr>
          <p:cNvPr id="3" name="نگهدارنده مکان نكات 2"/>
          <p:cNvSpPr>
            <a:spLocks noGrp="1"/>
          </p:cNvSpPr>
          <p:nvPr>
            <p:ph type="body" idx="1"/>
          </p:nvPr>
        </p:nvSpPr>
        <p:spPr/>
        <p:txBody>
          <a:bodyPr/>
          <a:lstStyle/>
          <a:p>
            <a:endParaRPr lang="fa-IR"/>
          </a:p>
        </p:txBody>
      </p:sp>
      <p:sp>
        <p:nvSpPr>
          <p:cNvPr id="4" name="نگهدارنده مکان شماره اسلاید 3"/>
          <p:cNvSpPr>
            <a:spLocks noGrp="1"/>
          </p:cNvSpPr>
          <p:nvPr>
            <p:ph type="sldNum" sz="quarter" idx="10"/>
          </p:nvPr>
        </p:nvSpPr>
        <p:spPr/>
        <p:txBody>
          <a:bodyPr/>
          <a:lstStyle/>
          <a:p>
            <a:fld id="{2D413B66-93FB-4D3F-92B6-B43C0D9B34E4}" type="slidenum">
              <a:rPr lang="fa-IR" smtClean="0"/>
              <a:t>53</a:t>
            </a:fld>
            <a:endParaRPr lang="fa-IR"/>
          </a:p>
        </p:txBody>
      </p:sp>
    </p:spTree>
    <p:extLst>
      <p:ext uri="{BB962C8B-B14F-4D97-AF65-F5344CB8AC3E}">
        <p14:creationId xmlns:p14="http://schemas.microsoft.com/office/powerpoint/2010/main" val="39871461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تصویر اسلاید 1"/>
          <p:cNvSpPr>
            <a:spLocks noGrp="1" noRot="1" noChangeAspect="1"/>
          </p:cNvSpPr>
          <p:nvPr>
            <p:ph type="sldImg"/>
          </p:nvPr>
        </p:nvSpPr>
        <p:spPr>
          <a:xfrm>
            <a:off x="381000" y="685800"/>
            <a:ext cx="6096000" cy="3429000"/>
          </a:xfrm>
        </p:spPr>
      </p:sp>
      <p:sp>
        <p:nvSpPr>
          <p:cNvPr id="3" name="نگهدارنده مکان نكات 2"/>
          <p:cNvSpPr>
            <a:spLocks noGrp="1"/>
          </p:cNvSpPr>
          <p:nvPr>
            <p:ph type="body" idx="1"/>
          </p:nvPr>
        </p:nvSpPr>
        <p:spPr/>
        <p:txBody>
          <a:bodyPr/>
          <a:lstStyle/>
          <a:p>
            <a:endParaRPr lang="fa-IR"/>
          </a:p>
        </p:txBody>
      </p:sp>
      <p:sp>
        <p:nvSpPr>
          <p:cNvPr id="4" name="نگهدارنده مکان شماره اسلاید 3"/>
          <p:cNvSpPr>
            <a:spLocks noGrp="1"/>
          </p:cNvSpPr>
          <p:nvPr>
            <p:ph type="sldNum" sz="quarter" idx="10"/>
          </p:nvPr>
        </p:nvSpPr>
        <p:spPr/>
        <p:txBody>
          <a:bodyPr/>
          <a:lstStyle/>
          <a:p>
            <a:fld id="{2D413B66-93FB-4D3F-92B6-B43C0D9B34E4}" type="slidenum">
              <a:rPr lang="fa-IR" smtClean="0"/>
              <a:t>54</a:t>
            </a:fld>
            <a:endParaRPr lang="fa-IR"/>
          </a:p>
        </p:txBody>
      </p:sp>
    </p:spTree>
    <p:extLst>
      <p:ext uri="{BB962C8B-B14F-4D97-AF65-F5344CB8AC3E}">
        <p14:creationId xmlns:p14="http://schemas.microsoft.com/office/powerpoint/2010/main" val="37414442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تصویر اسلاید 1"/>
          <p:cNvSpPr>
            <a:spLocks noGrp="1" noRot="1" noChangeAspect="1"/>
          </p:cNvSpPr>
          <p:nvPr>
            <p:ph type="sldImg"/>
          </p:nvPr>
        </p:nvSpPr>
        <p:spPr>
          <a:xfrm>
            <a:off x="381000" y="685800"/>
            <a:ext cx="6096000" cy="3429000"/>
          </a:xfrm>
        </p:spPr>
      </p:sp>
      <p:sp>
        <p:nvSpPr>
          <p:cNvPr id="3" name="نگهدارنده مکان نكات 2"/>
          <p:cNvSpPr>
            <a:spLocks noGrp="1"/>
          </p:cNvSpPr>
          <p:nvPr>
            <p:ph type="body" idx="1"/>
          </p:nvPr>
        </p:nvSpPr>
        <p:spPr/>
        <p:txBody>
          <a:bodyPr/>
          <a:lstStyle/>
          <a:p>
            <a:endParaRPr lang="fa-IR"/>
          </a:p>
        </p:txBody>
      </p:sp>
      <p:sp>
        <p:nvSpPr>
          <p:cNvPr id="4" name="نگهدارنده مکان شماره اسلاید 3"/>
          <p:cNvSpPr>
            <a:spLocks noGrp="1"/>
          </p:cNvSpPr>
          <p:nvPr>
            <p:ph type="sldNum" sz="quarter" idx="10"/>
          </p:nvPr>
        </p:nvSpPr>
        <p:spPr/>
        <p:txBody>
          <a:bodyPr/>
          <a:lstStyle/>
          <a:p>
            <a:fld id="{2D413B66-93FB-4D3F-92B6-B43C0D9B34E4}" type="slidenum">
              <a:rPr lang="fa-IR" smtClean="0"/>
              <a:t>55</a:t>
            </a:fld>
            <a:endParaRPr lang="fa-IR"/>
          </a:p>
        </p:txBody>
      </p:sp>
    </p:spTree>
    <p:extLst>
      <p:ext uri="{BB962C8B-B14F-4D97-AF65-F5344CB8AC3E}">
        <p14:creationId xmlns:p14="http://schemas.microsoft.com/office/powerpoint/2010/main" val="4413789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تصویر اسلاید 1"/>
          <p:cNvSpPr>
            <a:spLocks noGrp="1" noRot="1" noChangeAspect="1"/>
          </p:cNvSpPr>
          <p:nvPr>
            <p:ph type="sldImg"/>
          </p:nvPr>
        </p:nvSpPr>
        <p:spPr>
          <a:xfrm>
            <a:off x="381000" y="685800"/>
            <a:ext cx="6096000" cy="3429000"/>
          </a:xfrm>
        </p:spPr>
      </p:sp>
      <p:sp>
        <p:nvSpPr>
          <p:cNvPr id="3" name="نگهدارنده مکان نكات 2"/>
          <p:cNvSpPr>
            <a:spLocks noGrp="1"/>
          </p:cNvSpPr>
          <p:nvPr>
            <p:ph type="body" idx="1"/>
          </p:nvPr>
        </p:nvSpPr>
        <p:spPr/>
        <p:txBody>
          <a:bodyPr/>
          <a:lstStyle/>
          <a:p>
            <a:endParaRPr lang="fa-IR"/>
          </a:p>
        </p:txBody>
      </p:sp>
      <p:sp>
        <p:nvSpPr>
          <p:cNvPr id="4" name="نگهدارنده مکان شماره اسلاید 3"/>
          <p:cNvSpPr>
            <a:spLocks noGrp="1"/>
          </p:cNvSpPr>
          <p:nvPr>
            <p:ph type="sldNum" sz="quarter" idx="10"/>
          </p:nvPr>
        </p:nvSpPr>
        <p:spPr/>
        <p:txBody>
          <a:bodyPr/>
          <a:lstStyle/>
          <a:p>
            <a:fld id="{2D413B66-93FB-4D3F-92B6-B43C0D9B34E4}" type="slidenum">
              <a:rPr lang="fa-IR" smtClean="0"/>
              <a:t>56</a:t>
            </a:fld>
            <a:endParaRPr lang="fa-IR"/>
          </a:p>
        </p:txBody>
      </p:sp>
    </p:spTree>
    <p:extLst>
      <p:ext uri="{BB962C8B-B14F-4D97-AF65-F5344CB8AC3E}">
        <p14:creationId xmlns:p14="http://schemas.microsoft.com/office/powerpoint/2010/main" val="5473295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تصویر اسلاید 1"/>
          <p:cNvSpPr>
            <a:spLocks noGrp="1" noRot="1" noChangeAspect="1"/>
          </p:cNvSpPr>
          <p:nvPr>
            <p:ph type="sldImg"/>
          </p:nvPr>
        </p:nvSpPr>
        <p:spPr>
          <a:xfrm>
            <a:off x="381000" y="685800"/>
            <a:ext cx="6096000" cy="3429000"/>
          </a:xfrm>
        </p:spPr>
      </p:sp>
      <p:sp>
        <p:nvSpPr>
          <p:cNvPr id="3" name="نگهدارنده مکان نكات 2"/>
          <p:cNvSpPr>
            <a:spLocks noGrp="1"/>
          </p:cNvSpPr>
          <p:nvPr>
            <p:ph type="body" idx="1"/>
          </p:nvPr>
        </p:nvSpPr>
        <p:spPr/>
        <p:txBody>
          <a:bodyPr/>
          <a:lstStyle/>
          <a:p>
            <a:endParaRPr lang="fa-IR"/>
          </a:p>
        </p:txBody>
      </p:sp>
      <p:sp>
        <p:nvSpPr>
          <p:cNvPr id="4" name="نگهدارنده مکان شماره اسلاید 3"/>
          <p:cNvSpPr>
            <a:spLocks noGrp="1"/>
          </p:cNvSpPr>
          <p:nvPr>
            <p:ph type="sldNum" sz="quarter" idx="10"/>
          </p:nvPr>
        </p:nvSpPr>
        <p:spPr/>
        <p:txBody>
          <a:bodyPr/>
          <a:lstStyle/>
          <a:p>
            <a:fld id="{2D413B66-93FB-4D3F-92B6-B43C0D9B34E4}" type="slidenum">
              <a:rPr lang="fa-IR" smtClean="0"/>
              <a:t>57</a:t>
            </a:fld>
            <a:endParaRPr lang="fa-IR"/>
          </a:p>
        </p:txBody>
      </p:sp>
    </p:spTree>
    <p:extLst>
      <p:ext uri="{BB962C8B-B14F-4D97-AF65-F5344CB8AC3E}">
        <p14:creationId xmlns:p14="http://schemas.microsoft.com/office/powerpoint/2010/main" val="33567800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تصویر اسلاید 1"/>
          <p:cNvSpPr>
            <a:spLocks noGrp="1" noRot="1" noChangeAspect="1"/>
          </p:cNvSpPr>
          <p:nvPr>
            <p:ph type="sldImg"/>
          </p:nvPr>
        </p:nvSpPr>
        <p:spPr>
          <a:xfrm>
            <a:off x="381000" y="685800"/>
            <a:ext cx="6096000" cy="3429000"/>
          </a:xfrm>
        </p:spPr>
      </p:sp>
      <p:sp>
        <p:nvSpPr>
          <p:cNvPr id="3" name="نگهدارنده مکان نكات 2"/>
          <p:cNvSpPr>
            <a:spLocks noGrp="1"/>
          </p:cNvSpPr>
          <p:nvPr>
            <p:ph type="body" idx="1"/>
          </p:nvPr>
        </p:nvSpPr>
        <p:spPr/>
        <p:txBody>
          <a:bodyPr/>
          <a:lstStyle/>
          <a:p>
            <a:endParaRPr lang="fa-IR"/>
          </a:p>
        </p:txBody>
      </p:sp>
      <p:sp>
        <p:nvSpPr>
          <p:cNvPr id="4" name="نگهدارنده مکان شماره اسلاید 3"/>
          <p:cNvSpPr>
            <a:spLocks noGrp="1"/>
          </p:cNvSpPr>
          <p:nvPr>
            <p:ph type="sldNum" sz="quarter" idx="10"/>
          </p:nvPr>
        </p:nvSpPr>
        <p:spPr/>
        <p:txBody>
          <a:bodyPr/>
          <a:lstStyle/>
          <a:p>
            <a:fld id="{2D413B66-93FB-4D3F-92B6-B43C0D9B34E4}" type="slidenum">
              <a:rPr lang="fa-IR" smtClean="0"/>
              <a:t>58</a:t>
            </a:fld>
            <a:endParaRPr lang="fa-IR"/>
          </a:p>
        </p:txBody>
      </p:sp>
    </p:spTree>
    <p:extLst>
      <p:ext uri="{BB962C8B-B14F-4D97-AF65-F5344CB8AC3E}">
        <p14:creationId xmlns:p14="http://schemas.microsoft.com/office/powerpoint/2010/main" val="38106065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تصویر اسلاید 1"/>
          <p:cNvSpPr>
            <a:spLocks noGrp="1" noRot="1" noChangeAspect="1"/>
          </p:cNvSpPr>
          <p:nvPr>
            <p:ph type="sldImg"/>
          </p:nvPr>
        </p:nvSpPr>
        <p:spPr>
          <a:xfrm>
            <a:off x="381000" y="685800"/>
            <a:ext cx="6096000" cy="3429000"/>
          </a:xfrm>
        </p:spPr>
      </p:sp>
      <p:sp>
        <p:nvSpPr>
          <p:cNvPr id="3" name="نگهدارنده مکان نكات 2"/>
          <p:cNvSpPr>
            <a:spLocks noGrp="1"/>
          </p:cNvSpPr>
          <p:nvPr>
            <p:ph type="body" idx="1"/>
          </p:nvPr>
        </p:nvSpPr>
        <p:spPr/>
        <p:txBody>
          <a:bodyPr/>
          <a:lstStyle/>
          <a:p>
            <a:endParaRPr lang="fa-IR"/>
          </a:p>
        </p:txBody>
      </p:sp>
      <p:sp>
        <p:nvSpPr>
          <p:cNvPr id="4" name="نگهدارنده مکان شماره اسلاید 3"/>
          <p:cNvSpPr>
            <a:spLocks noGrp="1"/>
          </p:cNvSpPr>
          <p:nvPr>
            <p:ph type="sldNum" sz="quarter" idx="10"/>
          </p:nvPr>
        </p:nvSpPr>
        <p:spPr/>
        <p:txBody>
          <a:bodyPr/>
          <a:lstStyle/>
          <a:p>
            <a:fld id="{2D413B66-93FB-4D3F-92B6-B43C0D9B34E4}" type="slidenum">
              <a:rPr lang="fa-IR" smtClean="0"/>
              <a:t>59</a:t>
            </a:fld>
            <a:endParaRPr lang="fa-IR"/>
          </a:p>
        </p:txBody>
      </p:sp>
    </p:spTree>
    <p:extLst>
      <p:ext uri="{BB962C8B-B14F-4D97-AF65-F5344CB8AC3E}">
        <p14:creationId xmlns:p14="http://schemas.microsoft.com/office/powerpoint/2010/main" val="4288248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5"/>
          </p:nvPr>
        </p:nvSpPr>
        <p:spPr/>
        <p:txBody>
          <a:bodyPr/>
          <a:lstStyle/>
          <a:p>
            <a:fld id="{2D413B66-93FB-4D3F-92B6-B43C0D9B34E4}" type="slidenum">
              <a:rPr lang="fa-IR" smtClean="0"/>
              <a:t>11</a:t>
            </a:fld>
            <a:endParaRPr lang="fa-IR"/>
          </a:p>
        </p:txBody>
      </p:sp>
    </p:spTree>
    <p:extLst>
      <p:ext uri="{BB962C8B-B14F-4D97-AF65-F5344CB8AC3E}">
        <p14:creationId xmlns:p14="http://schemas.microsoft.com/office/powerpoint/2010/main" val="15064079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تصویر اسلاید 1"/>
          <p:cNvSpPr>
            <a:spLocks noGrp="1" noRot="1" noChangeAspect="1"/>
          </p:cNvSpPr>
          <p:nvPr>
            <p:ph type="sldImg"/>
          </p:nvPr>
        </p:nvSpPr>
        <p:spPr>
          <a:xfrm>
            <a:off x="381000" y="685800"/>
            <a:ext cx="6096000" cy="3429000"/>
          </a:xfrm>
        </p:spPr>
      </p:sp>
      <p:sp>
        <p:nvSpPr>
          <p:cNvPr id="3" name="نگهدارنده مکان نكات 2"/>
          <p:cNvSpPr>
            <a:spLocks noGrp="1"/>
          </p:cNvSpPr>
          <p:nvPr>
            <p:ph type="body" idx="1"/>
          </p:nvPr>
        </p:nvSpPr>
        <p:spPr/>
        <p:txBody>
          <a:bodyPr/>
          <a:lstStyle/>
          <a:p>
            <a:endParaRPr lang="fa-IR"/>
          </a:p>
        </p:txBody>
      </p:sp>
      <p:sp>
        <p:nvSpPr>
          <p:cNvPr id="4" name="نگهدارنده مکان شماره اسلاید 3"/>
          <p:cNvSpPr>
            <a:spLocks noGrp="1"/>
          </p:cNvSpPr>
          <p:nvPr>
            <p:ph type="sldNum" sz="quarter" idx="10"/>
          </p:nvPr>
        </p:nvSpPr>
        <p:spPr/>
        <p:txBody>
          <a:bodyPr/>
          <a:lstStyle/>
          <a:p>
            <a:fld id="{2D413B66-93FB-4D3F-92B6-B43C0D9B34E4}" type="slidenum">
              <a:rPr lang="fa-IR" smtClean="0"/>
              <a:t>60</a:t>
            </a:fld>
            <a:endParaRPr lang="fa-IR"/>
          </a:p>
        </p:txBody>
      </p:sp>
    </p:spTree>
    <p:extLst>
      <p:ext uri="{BB962C8B-B14F-4D97-AF65-F5344CB8AC3E}">
        <p14:creationId xmlns:p14="http://schemas.microsoft.com/office/powerpoint/2010/main" val="28048616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تصویر اسلاید 1"/>
          <p:cNvSpPr>
            <a:spLocks noGrp="1" noRot="1" noChangeAspect="1"/>
          </p:cNvSpPr>
          <p:nvPr>
            <p:ph type="sldImg"/>
          </p:nvPr>
        </p:nvSpPr>
        <p:spPr>
          <a:xfrm>
            <a:off x="381000" y="685800"/>
            <a:ext cx="6096000" cy="3429000"/>
          </a:xfrm>
        </p:spPr>
      </p:sp>
      <p:sp>
        <p:nvSpPr>
          <p:cNvPr id="3" name="نگهدارنده مکان نكات 2"/>
          <p:cNvSpPr>
            <a:spLocks noGrp="1"/>
          </p:cNvSpPr>
          <p:nvPr>
            <p:ph type="body" idx="1"/>
          </p:nvPr>
        </p:nvSpPr>
        <p:spPr/>
        <p:txBody>
          <a:bodyPr/>
          <a:lstStyle/>
          <a:p>
            <a:endParaRPr lang="fa-IR"/>
          </a:p>
        </p:txBody>
      </p:sp>
      <p:sp>
        <p:nvSpPr>
          <p:cNvPr id="4" name="نگهدارنده مکان شماره اسلاید 3"/>
          <p:cNvSpPr>
            <a:spLocks noGrp="1"/>
          </p:cNvSpPr>
          <p:nvPr>
            <p:ph type="sldNum" sz="quarter" idx="10"/>
          </p:nvPr>
        </p:nvSpPr>
        <p:spPr/>
        <p:txBody>
          <a:bodyPr/>
          <a:lstStyle/>
          <a:p>
            <a:fld id="{2D413B66-93FB-4D3F-92B6-B43C0D9B34E4}" type="slidenum">
              <a:rPr lang="fa-IR" smtClean="0"/>
              <a:t>61</a:t>
            </a:fld>
            <a:endParaRPr lang="fa-IR"/>
          </a:p>
        </p:txBody>
      </p:sp>
    </p:spTree>
    <p:extLst>
      <p:ext uri="{BB962C8B-B14F-4D97-AF65-F5344CB8AC3E}">
        <p14:creationId xmlns:p14="http://schemas.microsoft.com/office/powerpoint/2010/main" val="33128945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تصویر اسلاید 1"/>
          <p:cNvSpPr>
            <a:spLocks noGrp="1" noRot="1" noChangeAspect="1"/>
          </p:cNvSpPr>
          <p:nvPr>
            <p:ph type="sldImg"/>
          </p:nvPr>
        </p:nvSpPr>
        <p:spPr>
          <a:xfrm>
            <a:off x="381000" y="685800"/>
            <a:ext cx="6096000" cy="3429000"/>
          </a:xfrm>
        </p:spPr>
      </p:sp>
      <p:sp>
        <p:nvSpPr>
          <p:cNvPr id="3" name="نگهدارنده مکان نكات 2"/>
          <p:cNvSpPr>
            <a:spLocks noGrp="1"/>
          </p:cNvSpPr>
          <p:nvPr>
            <p:ph type="body" idx="1"/>
          </p:nvPr>
        </p:nvSpPr>
        <p:spPr/>
        <p:txBody>
          <a:bodyPr/>
          <a:lstStyle/>
          <a:p>
            <a:endParaRPr lang="fa-IR"/>
          </a:p>
        </p:txBody>
      </p:sp>
      <p:sp>
        <p:nvSpPr>
          <p:cNvPr id="4" name="نگهدارنده مکان شماره اسلاید 3"/>
          <p:cNvSpPr>
            <a:spLocks noGrp="1"/>
          </p:cNvSpPr>
          <p:nvPr>
            <p:ph type="sldNum" sz="quarter" idx="10"/>
          </p:nvPr>
        </p:nvSpPr>
        <p:spPr/>
        <p:txBody>
          <a:bodyPr/>
          <a:lstStyle/>
          <a:p>
            <a:fld id="{2D413B66-93FB-4D3F-92B6-B43C0D9B34E4}" type="slidenum">
              <a:rPr lang="fa-IR" smtClean="0"/>
              <a:t>62</a:t>
            </a:fld>
            <a:endParaRPr lang="fa-IR"/>
          </a:p>
        </p:txBody>
      </p:sp>
    </p:spTree>
    <p:extLst>
      <p:ext uri="{BB962C8B-B14F-4D97-AF65-F5344CB8AC3E}">
        <p14:creationId xmlns:p14="http://schemas.microsoft.com/office/powerpoint/2010/main" val="3116610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5"/>
          </p:nvPr>
        </p:nvSpPr>
        <p:spPr/>
        <p:txBody>
          <a:bodyPr/>
          <a:lstStyle/>
          <a:p>
            <a:fld id="{2D413B66-93FB-4D3F-92B6-B43C0D9B34E4}" type="slidenum">
              <a:rPr lang="fa-IR" smtClean="0"/>
              <a:t>15</a:t>
            </a:fld>
            <a:endParaRPr lang="fa-IR"/>
          </a:p>
        </p:txBody>
      </p:sp>
    </p:spTree>
    <p:extLst>
      <p:ext uri="{BB962C8B-B14F-4D97-AF65-F5344CB8AC3E}">
        <p14:creationId xmlns:p14="http://schemas.microsoft.com/office/powerpoint/2010/main" val="824816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5"/>
          </p:nvPr>
        </p:nvSpPr>
        <p:spPr/>
        <p:txBody>
          <a:bodyPr/>
          <a:lstStyle/>
          <a:p>
            <a:fld id="{2D413B66-93FB-4D3F-92B6-B43C0D9B34E4}" type="slidenum">
              <a:rPr lang="fa-IR" smtClean="0"/>
              <a:t>16</a:t>
            </a:fld>
            <a:endParaRPr lang="fa-IR"/>
          </a:p>
        </p:txBody>
      </p:sp>
    </p:spTree>
    <p:extLst>
      <p:ext uri="{BB962C8B-B14F-4D97-AF65-F5344CB8AC3E}">
        <p14:creationId xmlns:p14="http://schemas.microsoft.com/office/powerpoint/2010/main" val="606078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تصویر اسلاید 1"/>
          <p:cNvSpPr>
            <a:spLocks noGrp="1" noRot="1" noChangeAspect="1"/>
          </p:cNvSpPr>
          <p:nvPr>
            <p:ph type="sldImg"/>
          </p:nvPr>
        </p:nvSpPr>
        <p:spPr>
          <a:xfrm>
            <a:off x="381000" y="685800"/>
            <a:ext cx="6096000" cy="3429000"/>
          </a:xfrm>
        </p:spPr>
      </p:sp>
      <p:sp>
        <p:nvSpPr>
          <p:cNvPr id="3" name="نگهدارنده مکان نكات 2"/>
          <p:cNvSpPr>
            <a:spLocks noGrp="1"/>
          </p:cNvSpPr>
          <p:nvPr>
            <p:ph type="body" idx="1"/>
          </p:nvPr>
        </p:nvSpPr>
        <p:spPr/>
        <p:txBody>
          <a:bodyPr/>
          <a:lstStyle/>
          <a:p>
            <a:endParaRPr lang="fa-IR"/>
          </a:p>
        </p:txBody>
      </p:sp>
      <p:sp>
        <p:nvSpPr>
          <p:cNvPr id="4" name="نگهدارنده مکان شماره اسلاید 3"/>
          <p:cNvSpPr>
            <a:spLocks noGrp="1"/>
          </p:cNvSpPr>
          <p:nvPr>
            <p:ph type="sldNum" sz="quarter" idx="10"/>
          </p:nvPr>
        </p:nvSpPr>
        <p:spPr/>
        <p:txBody>
          <a:bodyPr/>
          <a:lstStyle/>
          <a:p>
            <a:fld id="{2D413B66-93FB-4D3F-92B6-B43C0D9B34E4}" type="slidenum">
              <a:rPr lang="fa-IR" smtClean="0"/>
              <a:t>27</a:t>
            </a:fld>
            <a:endParaRPr lang="fa-IR"/>
          </a:p>
        </p:txBody>
      </p:sp>
    </p:spTree>
    <p:extLst>
      <p:ext uri="{BB962C8B-B14F-4D97-AF65-F5344CB8AC3E}">
        <p14:creationId xmlns:p14="http://schemas.microsoft.com/office/powerpoint/2010/main" val="3415412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تصویر اسلاید 1"/>
          <p:cNvSpPr>
            <a:spLocks noGrp="1" noRot="1" noChangeAspect="1"/>
          </p:cNvSpPr>
          <p:nvPr>
            <p:ph type="sldImg"/>
          </p:nvPr>
        </p:nvSpPr>
        <p:spPr>
          <a:xfrm>
            <a:off x="381000" y="685800"/>
            <a:ext cx="6096000" cy="3429000"/>
          </a:xfrm>
        </p:spPr>
      </p:sp>
      <p:sp>
        <p:nvSpPr>
          <p:cNvPr id="3" name="نگهدارنده مکان نكات 2"/>
          <p:cNvSpPr>
            <a:spLocks noGrp="1"/>
          </p:cNvSpPr>
          <p:nvPr>
            <p:ph type="body" idx="1"/>
          </p:nvPr>
        </p:nvSpPr>
        <p:spPr/>
        <p:txBody>
          <a:bodyPr/>
          <a:lstStyle/>
          <a:p>
            <a:endParaRPr lang="fa-IR"/>
          </a:p>
        </p:txBody>
      </p:sp>
      <p:sp>
        <p:nvSpPr>
          <p:cNvPr id="4" name="نگهدارنده مکان شماره اسلاید 3"/>
          <p:cNvSpPr>
            <a:spLocks noGrp="1"/>
          </p:cNvSpPr>
          <p:nvPr>
            <p:ph type="sldNum" sz="quarter" idx="10"/>
          </p:nvPr>
        </p:nvSpPr>
        <p:spPr/>
        <p:txBody>
          <a:bodyPr/>
          <a:lstStyle/>
          <a:p>
            <a:fld id="{2D413B66-93FB-4D3F-92B6-B43C0D9B34E4}" type="slidenum">
              <a:rPr lang="fa-IR" smtClean="0"/>
              <a:t>28</a:t>
            </a:fld>
            <a:endParaRPr lang="fa-IR"/>
          </a:p>
        </p:txBody>
      </p:sp>
    </p:spTree>
    <p:extLst>
      <p:ext uri="{BB962C8B-B14F-4D97-AF65-F5344CB8AC3E}">
        <p14:creationId xmlns:p14="http://schemas.microsoft.com/office/powerpoint/2010/main" val="254545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تصویر اسلاید 1"/>
          <p:cNvSpPr>
            <a:spLocks noGrp="1" noRot="1" noChangeAspect="1"/>
          </p:cNvSpPr>
          <p:nvPr>
            <p:ph type="sldImg"/>
          </p:nvPr>
        </p:nvSpPr>
        <p:spPr>
          <a:xfrm>
            <a:off x="381000" y="685800"/>
            <a:ext cx="6096000" cy="3429000"/>
          </a:xfrm>
        </p:spPr>
      </p:sp>
      <p:sp>
        <p:nvSpPr>
          <p:cNvPr id="3" name="نگهدارنده مکان نكات 2"/>
          <p:cNvSpPr>
            <a:spLocks noGrp="1"/>
          </p:cNvSpPr>
          <p:nvPr>
            <p:ph type="body" idx="1"/>
          </p:nvPr>
        </p:nvSpPr>
        <p:spPr/>
        <p:txBody>
          <a:bodyPr/>
          <a:lstStyle/>
          <a:p>
            <a:endParaRPr lang="fa-IR"/>
          </a:p>
        </p:txBody>
      </p:sp>
      <p:sp>
        <p:nvSpPr>
          <p:cNvPr id="4" name="نگهدارنده مکان شماره اسلاید 3"/>
          <p:cNvSpPr>
            <a:spLocks noGrp="1"/>
          </p:cNvSpPr>
          <p:nvPr>
            <p:ph type="sldNum" sz="quarter" idx="10"/>
          </p:nvPr>
        </p:nvSpPr>
        <p:spPr/>
        <p:txBody>
          <a:bodyPr/>
          <a:lstStyle/>
          <a:p>
            <a:fld id="{2D413B66-93FB-4D3F-92B6-B43C0D9B34E4}" type="slidenum">
              <a:rPr lang="fa-IR" smtClean="0"/>
              <a:t>29</a:t>
            </a:fld>
            <a:endParaRPr lang="fa-IR"/>
          </a:p>
        </p:txBody>
      </p:sp>
    </p:spTree>
    <p:extLst>
      <p:ext uri="{BB962C8B-B14F-4D97-AF65-F5344CB8AC3E}">
        <p14:creationId xmlns:p14="http://schemas.microsoft.com/office/powerpoint/2010/main" val="2475760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4825FCE-2BAA-455E-A012-6AEC59998541}" type="datetimeFigureOut">
              <a:rPr lang="fa-IR" smtClean="0"/>
              <a:t>12/05/1442</a:t>
            </a:fld>
            <a:endParaRPr lang="fa-IR"/>
          </a:p>
        </p:txBody>
      </p:sp>
      <p:sp>
        <p:nvSpPr>
          <p:cNvPr id="5" name="Footer Placeholder 4"/>
          <p:cNvSpPr>
            <a:spLocks noGrp="1"/>
          </p:cNvSpPr>
          <p:nvPr>
            <p:ph type="ftr" sz="quarter" idx="11"/>
          </p:nvPr>
        </p:nvSpPr>
        <p:spPr>
          <a:xfrm>
            <a:off x="2692397" y="5037663"/>
            <a:ext cx="5214635" cy="279400"/>
          </a:xfrm>
        </p:spPr>
        <p:txBody>
          <a:bodyPr/>
          <a:lstStyle/>
          <a:p>
            <a:endParaRPr lang="fa-IR"/>
          </a:p>
        </p:txBody>
      </p:sp>
      <p:sp>
        <p:nvSpPr>
          <p:cNvPr id="6" name="Slide Number Placeholder 5"/>
          <p:cNvSpPr>
            <a:spLocks noGrp="1"/>
          </p:cNvSpPr>
          <p:nvPr>
            <p:ph type="sldNum" sz="quarter" idx="12"/>
          </p:nvPr>
        </p:nvSpPr>
        <p:spPr>
          <a:xfrm>
            <a:off x="8956900" y="5037663"/>
            <a:ext cx="551167" cy="279400"/>
          </a:xfrm>
        </p:spPr>
        <p:txBody>
          <a:bodyPr/>
          <a:lstStyle/>
          <a:p>
            <a:fld id="{60006781-F128-46B3-8EA7-067B3882553B}" type="slidenum">
              <a:rPr lang="fa-IR" smtClean="0"/>
              <a:t>‹#›</a:t>
            </a:fld>
            <a:endParaRPr lang="fa-I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6136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825FCE-2BAA-455E-A012-6AEC59998541}" type="datetimeFigureOut">
              <a:rPr lang="fa-IR" smtClean="0"/>
              <a:t>12/05/1442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0006781-F128-46B3-8EA7-067B3882553B}" type="slidenum">
              <a:rPr lang="fa-IR" smtClean="0"/>
              <a:t>‹#›</a:t>
            </a:fld>
            <a:endParaRPr lang="fa-IR"/>
          </a:p>
        </p:txBody>
      </p:sp>
    </p:spTree>
    <p:extLst>
      <p:ext uri="{BB962C8B-B14F-4D97-AF65-F5344CB8AC3E}">
        <p14:creationId xmlns:p14="http://schemas.microsoft.com/office/powerpoint/2010/main" val="3146491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825FCE-2BAA-455E-A012-6AEC59998541}" type="datetimeFigureOut">
              <a:rPr lang="fa-IR" smtClean="0"/>
              <a:t>12/05/1442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0006781-F128-46B3-8EA7-067B3882553B}" type="slidenum">
              <a:rPr lang="fa-IR" smtClean="0"/>
              <a:t>‹#›</a:t>
            </a:fld>
            <a:endParaRPr lang="fa-I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0724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825FCE-2BAA-455E-A012-6AEC59998541}" type="datetimeFigureOut">
              <a:rPr lang="fa-IR" smtClean="0"/>
              <a:t>12/05/1442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0006781-F128-46B3-8EA7-067B3882553B}" type="slidenum">
              <a:rPr lang="fa-IR" smtClean="0"/>
              <a:t>‹#›</a:t>
            </a:fld>
            <a:endParaRPr lang="fa-I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9913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825FCE-2BAA-455E-A012-6AEC59998541}" type="datetimeFigureOut">
              <a:rPr lang="fa-IR" smtClean="0"/>
              <a:t>12/05/1442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0006781-F128-46B3-8EA7-067B3882553B}" type="slidenum">
              <a:rPr lang="fa-IR" smtClean="0"/>
              <a:t>‹#›</a:t>
            </a:fld>
            <a:endParaRPr lang="fa-IR"/>
          </a:p>
        </p:txBody>
      </p:sp>
    </p:spTree>
    <p:extLst>
      <p:ext uri="{BB962C8B-B14F-4D97-AF65-F5344CB8AC3E}">
        <p14:creationId xmlns:p14="http://schemas.microsoft.com/office/powerpoint/2010/main" val="4208942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825FCE-2BAA-455E-A012-6AEC59998541}" type="datetimeFigureOut">
              <a:rPr lang="fa-IR" smtClean="0"/>
              <a:t>12/05/1442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0006781-F128-46B3-8EA7-067B3882553B}" type="slidenum">
              <a:rPr lang="fa-IR" smtClean="0"/>
              <a:t>‹#›</a:t>
            </a:fld>
            <a:endParaRPr lang="fa-I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4821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825FCE-2BAA-455E-A012-6AEC59998541}" type="datetimeFigureOut">
              <a:rPr lang="fa-IR" smtClean="0"/>
              <a:t>12/05/1442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0006781-F128-46B3-8EA7-067B3882553B}" type="slidenum">
              <a:rPr lang="fa-IR" smtClean="0"/>
              <a:t>‹#›</a:t>
            </a:fld>
            <a:endParaRPr lang="fa-I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5920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825FCE-2BAA-455E-A012-6AEC59998541}" type="datetimeFigureOut">
              <a:rPr lang="fa-IR" smtClean="0"/>
              <a:t>12/05/1442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0006781-F128-46B3-8EA7-067B3882553B}" type="slidenum">
              <a:rPr lang="fa-IR" smtClean="0"/>
              <a:t>‹#›</a:t>
            </a:fld>
            <a:endParaRPr lang="fa-I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3554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825FCE-2BAA-455E-A012-6AEC59998541}" type="datetimeFigureOut">
              <a:rPr lang="fa-IR" smtClean="0"/>
              <a:t>12/05/1442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0006781-F128-46B3-8EA7-067B3882553B}" type="slidenum">
              <a:rPr lang="fa-IR" smtClean="0"/>
              <a:t>‹#›</a:t>
            </a:fld>
            <a:endParaRPr lang="fa-I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1260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825FCE-2BAA-455E-A012-6AEC59998541}" type="datetimeFigureOut">
              <a:rPr lang="fa-IR" smtClean="0"/>
              <a:t>12/05/1442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0006781-F128-46B3-8EA7-067B3882553B}" type="slidenum">
              <a:rPr lang="fa-IR" smtClean="0"/>
              <a:t>‹#›</a:t>
            </a:fld>
            <a:endParaRPr lang="fa-IR"/>
          </a:p>
        </p:txBody>
      </p:sp>
    </p:spTree>
    <p:extLst>
      <p:ext uri="{BB962C8B-B14F-4D97-AF65-F5344CB8AC3E}">
        <p14:creationId xmlns:p14="http://schemas.microsoft.com/office/powerpoint/2010/main" val="1155808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825FCE-2BAA-455E-A012-6AEC59998541}" type="datetimeFigureOut">
              <a:rPr lang="fa-IR" smtClean="0"/>
              <a:t>12/05/1442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0006781-F128-46B3-8EA7-067B3882553B}" type="slidenum">
              <a:rPr lang="fa-IR" smtClean="0"/>
              <a:t>‹#›</a:t>
            </a:fld>
            <a:endParaRPr lang="fa-I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0905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825FCE-2BAA-455E-A012-6AEC59998541}" type="datetimeFigureOut">
              <a:rPr lang="fa-IR" smtClean="0"/>
              <a:t>12/05/1442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0006781-F128-46B3-8EA7-067B3882553B}" type="slidenum">
              <a:rPr lang="fa-IR" smtClean="0"/>
              <a:t>‹#›</a:t>
            </a:fld>
            <a:endParaRPr lang="fa-IR"/>
          </a:p>
        </p:txBody>
      </p:sp>
    </p:spTree>
    <p:extLst>
      <p:ext uri="{BB962C8B-B14F-4D97-AF65-F5344CB8AC3E}">
        <p14:creationId xmlns:p14="http://schemas.microsoft.com/office/powerpoint/2010/main" val="84473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825FCE-2BAA-455E-A012-6AEC59998541}" type="datetimeFigureOut">
              <a:rPr lang="fa-IR" smtClean="0"/>
              <a:t>12/05/1442</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60006781-F128-46B3-8EA7-067B3882553B}" type="slidenum">
              <a:rPr lang="fa-IR" smtClean="0"/>
              <a:t>‹#›</a:t>
            </a:fld>
            <a:endParaRPr lang="fa-I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4930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825FCE-2BAA-455E-A012-6AEC59998541}" type="datetimeFigureOut">
              <a:rPr lang="fa-IR" smtClean="0"/>
              <a:t>12/05/1442</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60006781-F128-46B3-8EA7-067B3882553B}" type="slidenum">
              <a:rPr lang="fa-IR" smtClean="0"/>
              <a:t>‹#›</a:t>
            </a:fld>
            <a:endParaRPr lang="fa-I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3220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825FCE-2BAA-455E-A012-6AEC59998541}" type="datetimeFigureOut">
              <a:rPr lang="fa-IR" smtClean="0"/>
              <a:t>12/05/1442</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60006781-F128-46B3-8EA7-067B3882553B}" type="slidenum">
              <a:rPr lang="fa-IR" smtClean="0"/>
              <a:t>‹#›</a:t>
            </a:fld>
            <a:endParaRPr lang="fa-IR"/>
          </a:p>
        </p:txBody>
      </p:sp>
    </p:spTree>
    <p:extLst>
      <p:ext uri="{BB962C8B-B14F-4D97-AF65-F5344CB8AC3E}">
        <p14:creationId xmlns:p14="http://schemas.microsoft.com/office/powerpoint/2010/main" val="4118407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825FCE-2BAA-455E-A012-6AEC59998541}" type="datetimeFigureOut">
              <a:rPr lang="fa-IR" smtClean="0"/>
              <a:t>12/05/1442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0006781-F128-46B3-8EA7-067B3882553B}" type="slidenum">
              <a:rPr lang="fa-IR" smtClean="0"/>
              <a:t>‹#›</a:t>
            </a:fld>
            <a:endParaRPr lang="fa-I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2527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825FCE-2BAA-455E-A012-6AEC59998541}" type="datetimeFigureOut">
              <a:rPr lang="fa-IR" smtClean="0"/>
              <a:t>12/05/1442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0006781-F128-46B3-8EA7-067B3882553B}" type="slidenum">
              <a:rPr lang="fa-IR" smtClean="0"/>
              <a:t>‹#›</a:t>
            </a:fld>
            <a:endParaRPr lang="fa-IR"/>
          </a:p>
        </p:txBody>
      </p:sp>
    </p:spTree>
    <p:extLst>
      <p:ext uri="{BB962C8B-B14F-4D97-AF65-F5344CB8AC3E}">
        <p14:creationId xmlns:p14="http://schemas.microsoft.com/office/powerpoint/2010/main" val="864255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4825FCE-2BAA-455E-A012-6AEC59998541}" type="datetimeFigureOut">
              <a:rPr lang="fa-IR" smtClean="0"/>
              <a:t>12/05/1442</a:t>
            </a:fld>
            <a:endParaRPr lang="fa-I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a-I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0006781-F128-46B3-8EA7-067B3882553B}" type="slidenum">
              <a:rPr lang="fa-IR" smtClean="0"/>
              <a:t>‹#›</a:t>
            </a:fld>
            <a:endParaRPr lang="fa-IR"/>
          </a:p>
        </p:txBody>
      </p:sp>
    </p:spTree>
    <p:extLst>
      <p:ext uri="{BB962C8B-B14F-4D97-AF65-F5344CB8AC3E}">
        <p14:creationId xmlns:p14="http://schemas.microsoft.com/office/powerpoint/2010/main" val="347259101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5">
            <a:extLst>
              <a:ext uri="{FF2B5EF4-FFF2-40B4-BE49-F238E27FC236}">
                <a16:creationId xmlns:a16="http://schemas.microsoft.com/office/drawing/2014/main" id="{8FA44C21-2F27-45C8-9D05-ED0920E6EA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568" y="620688"/>
            <a:ext cx="7776863" cy="4785762"/>
          </a:xfrm>
          <a:prstGeom prst="rect">
            <a:avLst/>
          </a:prstGeom>
        </p:spPr>
      </p:pic>
      <p:sp>
        <p:nvSpPr>
          <p:cNvPr id="2" name="عنوان 1"/>
          <p:cNvSpPr>
            <a:spLocks noGrp="1"/>
          </p:cNvSpPr>
          <p:nvPr>
            <p:ph type="ctrTitle"/>
          </p:nvPr>
        </p:nvSpPr>
        <p:spPr>
          <a:xfrm>
            <a:off x="1876426" y="457200"/>
            <a:ext cx="8612062" cy="6140152"/>
          </a:xfrm>
        </p:spPr>
        <p:txBody>
          <a:bodyPr>
            <a:normAutofit/>
            <a:scene3d>
              <a:camera prst="orthographicFront"/>
              <a:lightRig rig="threePt" dir="t"/>
            </a:scene3d>
            <a:sp3d extrusionH="57150">
              <a:bevelT w="82550" h="38100" prst="coolSlant"/>
            </a:sp3d>
          </a:bodyPr>
          <a:lstStyle/>
          <a:p>
            <a:pPr marL="0" indent="0">
              <a:buFont typeface="Arial" panose="020B0604020202020204" pitchFamily="34" charset="0"/>
              <a:buNone/>
            </a:pPr>
            <a:r>
              <a:rPr lang="fa-IR" sz="8000" dirty="0">
                <a:solidFill>
                  <a:schemeClr val="bg1"/>
                </a:solidFill>
                <a:effectLst>
                  <a:glow rad="101600">
                    <a:schemeClr val="tx1">
                      <a:alpha val="60000"/>
                    </a:schemeClr>
                  </a:glow>
                  <a:reflection blurRad="6350" stA="60000" endA="900" endPos="60000" dist="60007" dir="5400000" sy="-100000" algn="bl" rotWithShape="0"/>
                </a:effectLst>
                <a:cs typeface="B Titr" pitchFamily="2" charset="-78"/>
              </a:rPr>
              <a:t>بهائیت و صهیونیسم</a:t>
            </a:r>
          </a:p>
        </p:txBody>
      </p:sp>
    </p:spTree>
    <p:extLst>
      <p:ext uri="{BB962C8B-B14F-4D97-AF65-F5344CB8AC3E}">
        <p14:creationId xmlns:p14="http://schemas.microsoft.com/office/powerpoint/2010/main" val="4183329743"/>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4C891B-A834-47D0-B1F9-45B528D5DB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205" y="908720"/>
            <a:ext cx="11005590" cy="5040560"/>
          </a:xfrm>
          <a:prstGeom prst="rect">
            <a:avLst/>
          </a:prstGeom>
        </p:spPr>
      </p:pic>
    </p:spTree>
    <p:extLst>
      <p:ext uri="{BB962C8B-B14F-4D97-AF65-F5344CB8AC3E}">
        <p14:creationId xmlns:p14="http://schemas.microsoft.com/office/powerpoint/2010/main" val="2104824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2315FD3-DAA9-4509-A7BF-52D269016077}"/>
              </a:ext>
            </a:extLst>
          </p:cNvPr>
          <p:cNvSpPr>
            <a:spLocks noGrp="1"/>
          </p:cNvSpPr>
          <p:nvPr>
            <p:ph idx="4294967295"/>
          </p:nvPr>
        </p:nvSpPr>
        <p:spPr>
          <a:xfrm>
            <a:off x="5951984" y="982663"/>
            <a:ext cx="5016500" cy="5110162"/>
          </a:xfrm>
        </p:spPr>
        <p:txBody>
          <a:bodyPr anchor="ctr">
            <a:normAutofit fontScale="85000" lnSpcReduction="10000"/>
          </a:bodyPr>
          <a:lstStyle/>
          <a:p>
            <a:pPr marL="0" indent="0" algn="just">
              <a:lnSpc>
                <a:spcPct val="115000"/>
              </a:lnSpc>
              <a:spcAft>
                <a:spcPts val="1000"/>
              </a:spcAft>
              <a:buNone/>
            </a:pPr>
            <a:r>
              <a:rPr lang="fa-IR" sz="4400" b="1" dirty="0">
                <a:latin typeface="Calibri" panose="020F0502020204030204" pitchFamily="34" charset="0"/>
                <a:ea typeface="Calibri" panose="020F0502020204030204" pitchFamily="34" charset="0"/>
              </a:rPr>
              <a:t>اعتقاد یهودیان به این که آنان برترین مردمان و دارای عالی ترین و پاک ترین نژادند و خداوند آنان را سرآمد همه ی ملت ها قرار داده و برایشان سروری بخشیده باعث شده است تا در طول تاریخ دیگر ملل را کوچک بشمرند و به مذلت بکشند و همین موجب نفرت و انزجار مردم از آنان شده است.</a:t>
            </a:r>
            <a:endParaRPr lang="en-US" sz="4400" dirty="0">
              <a:latin typeface="Calibri" panose="020F0502020204030204" pitchFamily="34" charset="0"/>
              <a:ea typeface="Calibri" panose="020F0502020204030204" pitchFamily="34" charset="0"/>
            </a:endParaRPr>
          </a:p>
        </p:txBody>
      </p:sp>
      <p:sp>
        <p:nvSpPr>
          <p:cNvPr id="2" name="Title 1">
            <a:extLst>
              <a:ext uri="{FF2B5EF4-FFF2-40B4-BE49-F238E27FC236}">
                <a16:creationId xmlns:a16="http://schemas.microsoft.com/office/drawing/2014/main" id="{63DBB829-E5A1-457B-A8E4-B69F99236D7B}"/>
              </a:ext>
            </a:extLst>
          </p:cNvPr>
          <p:cNvSpPr>
            <a:spLocks noGrp="1"/>
          </p:cNvSpPr>
          <p:nvPr>
            <p:ph type="title" idx="4294967295"/>
          </p:nvPr>
        </p:nvSpPr>
        <p:spPr>
          <a:xfrm>
            <a:off x="695400" y="982663"/>
            <a:ext cx="4896544" cy="1303337"/>
          </a:xfrm>
        </p:spPr>
        <p:txBody>
          <a:bodyPr>
            <a:normAutofit/>
          </a:bodyPr>
          <a:lstStyle/>
          <a:p>
            <a:r>
              <a:rPr lang="fa-IR" sz="4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خودبرتربینی یهود</a:t>
            </a:r>
            <a:endParaRPr lang="fa-IR" dirty="0"/>
          </a:p>
        </p:txBody>
      </p:sp>
      <p:pic>
        <p:nvPicPr>
          <p:cNvPr id="1026" name="Picture 2" descr="✡ حوار مع اليهودية - ❁ مشروع الحِصْنِ ❁ ll للدفاع عن الإسلام والحوار مع  الأديان والرد على الشبهات المثارة ll">
            <a:extLst>
              <a:ext uri="{FF2B5EF4-FFF2-40B4-BE49-F238E27FC236}">
                <a16:creationId xmlns:a16="http://schemas.microsoft.com/office/drawing/2014/main" id="{09C7D7A7-4BC2-424E-9929-27D44A62FB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400" y="2272713"/>
            <a:ext cx="4896544" cy="3726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851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172B40-328E-40A4-863C-C82AE523DD9D}"/>
              </a:ext>
            </a:extLst>
          </p:cNvPr>
          <p:cNvSpPr>
            <a:spLocks noGrp="1"/>
          </p:cNvSpPr>
          <p:nvPr>
            <p:ph idx="4294967295"/>
          </p:nvPr>
        </p:nvSpPr>
        <p:spPr>
          <a:xfrm>
            <a:off x="5735960" y="2341438"/>
            <a:ext cx="5809456" cy="3607842"/>
          </a:xfrm>
        </p:spPr>
        <p:txBody>
          <a:bodyPr>
            <a:normAutofit lnSpcReduction="10000"/>
          </a:bodyPr>
          <a:lstStyle/>
          <a:p>
            <a:pPr marL="0" indent="0" algn="ctr" rtl="1">
              <a:lnSpc>
                <a:spcPct val="115000"/>
              </a:lnSpc>
              <a:spcAft>
                <a:spcPts val="1000"/>
              </a:spcAft>
              <a:buNone/>
            </a:pPr>
            <a:r>
              <a:rPr lang="fa-IR" sz="3600" b="1" dirty="0">
                <a:effectLst/>
                <a:latin typeface="Calibri" panose="020F0502020204030204" pitchFamily="34" charset="0"/>
                <a:ea typeface="Calibri" panose="020F0502020204030204" pitchFamily="34" charset="0"/>
              </a:rPr>
              <a:t>یهودیان بنا به دلایل مختلف از جمله تعصبات </a:t>
            </a:r>
            <a:r>
              <a:rPr lang="fa-IR" sz="3600" b="1" dirty="0">
                <a:latin typeface="Calibri" panose="020F0502020204030204" pitchFamily="34" charset="0"/>
                <a:ea typeface="Calibri" panose="020F0502020204030204" pitchFamily="34" charset="0"/>
              </a:rPr>
              <a:t>شدید دینی </a:t>
            </a:r>
            <a:r>
              <a:rPr lang="fa-IR" sz="3600" b="1" dirty="0">
                <a:effectLst/>
                <a:latin typeface="Calibri" panose="020F0502020204030204" pitchFamily="34" charset="0"/>
                <a:ea typeface="Calibri" panose="020F0502020204030204" pitchFamily="34" charset="0"/>
              </a:rPr>
              <a:t>و محذوریت های ناشی از آن در سرزمین های دیگر  احساس آزادی عمل کافی برای شعائر دینی خود را نداشتند بنا بر این میل به رفتن به سرزمینی اختصاصی در میان آنها تقویت میشد</a:t>
            </a:r>
            <a:endParaRPr lang="en-US" sz="3600" dirty="0">
              <a:effectLst/>
              <a:latin typeface="Calibri" panose="020F0502020204030204" pitchFamily="34" charset="0"/>
              <a:ea typeface="Calibri" panose="020F0502020204030204" pitchFamily="34" charset="0"/>
            </a:endParaRPr>
          </a:p>
        </p:txBody>
      </p:sp>
      <p:sp>
        <p:nvSpPr>
          <p:cNvPr id="2" name="Title 1">
            <a:extLst>
              <a:ext uri="{FF2B5EF4-FFF2-40B4-BE49-F238E27FC236}">
                <a16:creationId xmlns:a16="http://schemas.microsoft.com/office/drawing/2014/main" id="{2DDEB500-C8C1-4864-A37D-1A7E4B527D99}"/>
              </a:ext>
            </a:extLst>
          </p:cNvPr>
          <p:cNvSpPr>
            <a:spLocks noGrp="1"/>
          </p:cNvSpPr>
          <p:nvPr>
            <p:ph type="title" idx="4294967295"/>
          </p:nvPr>
        </p:nvSpPr>
        <p:spPr>
          <a:xfrm>
            <a:off x="6936978" y="908720"/>
            <a:ext cx="4079875" cy="1303337"/>
          </a:xfrm>
        </p:spPr>
        <p:txBody>
          <a:bodyPr>
            <a:normAutofit fontScale="90000"/>
          </a:bodyPr>
          <a:lstStyle/>
          <a:p>
            <a:r>
              <a:rPr lang="fa-IR" sz="4400" b="1" dirty="0">
                <a:effectLst/>
                <a:latin typeface="Calibri" panose="020F0502020204030204" pitchFamily="34" charset="0"/>
                <a:ea typeface="Calibri" panose="020F0502020204030204" pitchFamily="34" charset="0"/>
              </a:rPr>
              <a:t>یهودیان و </a:t>
            </a:r>
            <a:r>
              <a:rPr lang="fa-IR"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احساس عدم امنیت</a:t>
            </a:r>
            <a:endParaRPr lang="fa-IR" dirty="0"/>
          </a:p>
        </p:txBody>
      </p:sp>
      <p:pic>
        <p:nvPicPr>
          <p:cNvPr id="2052" name="Picture 4" descr="یهودی آمریکایی ها احساس Scapegoated برای Coronavirus گسترش">
            <a:extLst>
              <a:ext uri="{FF2B5EF4-FFF2-40B4-BE49-F238E27FC236}">
                <a16:creationId xmlns:a16="http://schemas.microsoft.com/office/drawing/2014/main" id="{F634D2DF-17EA-4ACB-ABE6-79C5A1A16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007" y="1588154"/>
            <a:ext cx="4920853" cy="3681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257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60C197-66F9-47EF-A323-A276E6F8EA70}"/>
              </a:ext>
            </a:extLst>
          </p:cNvPr>
          <p:cNvSpPr>
            <a:spLocks noGrp="1"/>
          </p:cNvSpPr>
          <p:nvPr>
            <p:ph type="ctrTitle"/>
          </p:nvPr>
        </p:nvSpPr>
        <p:spPr/>
        <p:txBody>
          <a:bodyPr/>
          <a:lstStyle/>
          <a:p>
            <a:pPr marL="0" indent="0" rtl="1">
              <a:lnSpc>
                <a:spcPct val="115000"/>
              </a:lnSpc>
              <a:spcAft>
                <a:spcPts val="1000"/>
              </a:spcAft>
              <a:buNone/>
            </a:pPr>
            <a:r>
              <a:rPr lang="fa-IR" sz="5400" b="1" dirty="0">
                <a:effectLst/>
                <a:latin typeface="Calibri" panose="020F0502020204030204" pitchFamily="34" charset="0"/>
                <a:ea typeface="Calibri" panose="020F0502020204030204" pitchFamily="34" charset="0"/>
                <a:cs typeface="SOGAND" panose="02000700000000000000" pitchFamily="2" charset="-78"/>
              </a:rPr>
              <a:t>مبحث سوم </a:t>
            </a:r>
            <a:endParaRPr lang="en-US" sz="5400" dirty="0">
              <a:effectLst/>
              <a:latin typeface="Calibri" panose="020F0502020204030204" pitchFamily="34" charset="0"/>
              <a:ea typeface="Calibri" panose="020F0502020204030204" pitchFamily="34" charset="0"/>
              <a:cs typeface="SOGAND" panose="02000700000000000000" pitchFamily="2" charset="-78"/>
            </a:endParaRPr>
          </a:p>
        </p:txBody>
      </p:sp>
      <p:sp>
        <p:nvSpPr>
          <p:cNvPr id="3" name="Content Placeholder 2">
            <a:extLst>
              <a:ext uri="{FF2B5EF4-FFF2-40B4-BE49-F238E27FC236}">
                <a16:creationId xmlns:a16="http://schemas.microsoft.com/office/drawing/2014/main" id="{EDB578E5-6F65-4008-B0C1-669E968B64C7}"/>
              </a:ext>
            </a:extLst>
          </p:cNvPr>
          <p:cNvSpPr>
            <a:spLocks noGrp="1"/>
          </p:cNvSpPr>
          <p:nvPr>
            <p:ph type="subTitle" idx="1"/>
          </p:nvPr>
        </p:nvSpPr>
        <p:spPr/>
        <p:txBody>
          <a:bodyPr>
            <a:normAutofit/>
          </a:bodyPr>
          <a:lstStyle/>
          <a:p>
            <a:pPr marL="0" indent="0" algn="ctr" rtl="1">
              <a:lnSpc>
                <a:spcPct val="115000"/>
              </a:lnSpc>
              <a:spcAft>
                <a:spcPts val="1000"/>
              </a:spcAft>
              <a:buNone/>
            </a:pPr>
            <a:r>
              <a:rPr lang="fa-IR" sz="5400" dirty="0">
                <a:ln w="0"/>
                <a:effectLst>
                  <a:glow rad="228600">
                    <a:schemeClr val="accent3">
                      <a:satMod val="175000"/>
                      <a:alpha val="40000"/>
                    </a:schemeClr>
                  </a:glow>
                  <a:outerShdw blurRad="50800" dist="38100" dir="8100000" algn="tr" rotWithShape="0">
                    <a:prstClr val="black">
                      <a:alpha val="40000"/>
                    </a:prstClr>
                  </a:outerShdw>
                </a:effectLst>
                <a:latin typeface="Simplified Arabic" panose="02020603050405020304" pitchFamily="18" charset="-78"/>
                <a:ea typeface="Calibri" panose="020F0502020204030204" pitchFamily="34" charset="0"/>
                <a:cs typeface="A EntezareZohoor 5 **" panose="00000700000000000000" pitchFamily="2" charset="-78"/>
              </a:rPr>
              <a:t>اهداف سه‌گانه صهیونیسم</a:t>
            </a:r>
            <a:endParaRPr lang="en-US" sz="5400" dirty="0">
              <a:ln w="0"/>
              <a:effectLst>
                <a:glow rad="228600">
                  <a:schemeClr val="accent3">
                    <a:satMod val="175000"/>
                    <a:alpha val="40000"/>
                  </a:schemeClr>
                </a:glow>
                <a:outerShdw blurRad="50800" dist="38100" dir="8100000" algn="tr" rotWithShape="0">
                  <a:prstClr val="black">
                    <a:alpha val="40000"/>
                  </a:prstClr>
                </a:outerShdw>
              </a:effectLst>
              <a:latin typeface="Simplified Arabic" panose="02020603050405020304" pitchFamily="18" charset="-78"/>
              <a:ea typeface="Calibri" panose="020F0502020204030204" pitchFamily="34" charset="0"/>
              <a:cs typeface="A EntezareZohoor 5 **" panose="00000700000000000000" pitchFamily="2" charset="-78"/>
            </a:endParaRPr>
          </a:p>
        </p:txBody>
      </p:sp>
    </p:spTree>
    <p:extLst>
      <p:ext uri="{BB962C8B-B14F-4D97-AF65-F5344CB8AC3E}">
        <p14:creationId xmlns:p14="http://schemas.microsoft.com/office/powerpoint/2010/main" val="372592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B0232-6DF0-4F65-8F77-0BC5615E432B}"/>
              </a:ext>
            </a:extLst>
          </p:cNvPr>
          <p:cNvSpPr>
            <a:spLocks noGrp="1"/>
          </p:cNvSpPr>
          <p:nvPr>
            <p:ph type="title"/>
          </p:nvPr>
        </p:nvSpPr>
        <p:spPr/>
        <p:txBody>
          <a:bodyPr/>
          <a:lstStyle/>
          <a:p>
            <a:pPr marL="0" indent="0">
              <a:buFont typeface="Arial" panose="020B0604020202020204" pitchFamily="34" charset="0"/>
              <a:buNone/>
            </a:pPr>
            <a:r>
              <a:rPr lang="fa-IR" dirty="0"/>
              <a:t>اهداف سه گانه</a:t>
            </a:r>
          </a:p>
        </p:txBody>
      </p:sp>
      <p:sp>
        <p:nvSpPr>
          <p:cNvPr id="3" name="Content Placeholder 2">
            <a:extLst>
              <a:ext uri="{FF2B5EF4-FFF2-40B4-BE49-F238E27FC236}">
                <a16:creationId xmlns:a16="http://schemas.microsoft.com/office/drawing/2014/main" id="{D3778558-BC56-45ED-864A-29F37EFE5B4A}"/>
              </a:ext>
            </a:extLst>
          </p:cNvPr>
          <p:cNvSpPr>
            <a:spLocks noGrp="1"/>
          </p:cNvSpPr>
          <p:nvPr>
            <p:ph idx="1"/>
          </p:nvPr>
        </p:nvSpPr>
        <p:spPr/>
        <p:txBody>
          <a:bodyPr>
            <a:normAutofit/>
          </a:bodyPr>
          <a:lstStyle/>
          <a:p>
            <a:pPr marL="0" indent="0" algn="just" rtl="1">
              <a:lnSpc>
                <a:spcPct val="115000"/>
              </a:lnSpc>
              <a:spcAft>
                <a:spcPts val="1000"/>
              </a:spcAft>
              <a:buNone/>
            </a:pPr>
            <a:r>
              <a:rPr lang="fa-IR" sz="3600" dirty="0">
                <a:effectLst/>
                <a:latin typeface="Calibri" panose="020F0502020204030204" pitchFamily="34" charset="0"/>
                <a:ea typeface="Calibri" panose="020F0502020204030204" pitchFamily="34" charset="0"/>
              </a:rPr>
              <a:t>1. پاسداری از برتری نژادی یهودی و جلوگیری از ذوب شدن در دیگر نژادها</a:t>
            </a:r>
            <a:r>
              <a:rPr lang="en-US" sz="3600" dirty="0">
                <a:effectLst/>
                <a:latin typeface="Calibri" panose="020F0502020204030204" pitchFamily="34" charset="0"/>
                <a:ea typeface="Calibri" panose="020F0502020204030204" pitchFamily="34" charset="0"/>
              </a:rPr>
              <a:t>. </a:t>
            </a:r>
          </a:p>
          <a:p>
            <a:pPr marL="0" indent="0" algn="just" rtl="1">
              <a:lnSpc>
                <a:spcPct val="115000"/>
              </a:lnSpc>
              <a:spcAft>
                <a:spcPts val="1000"/>
              </a:spcAft>
              <a:buNone/>
            </a:pPr>
            <a:r>
              <a:rPr lang="fa-IR" sz="3600" dirty="0">
                <a:effectLst/>
                <a:latin typeface="Calibri" panose="020F0502020204030204" pitchFamily="34" charset="0"/>
                <a:ea typeface="Calibri" panose="020F0502020204030204" pitchFamily="34" charset="0"/>
              </a:rPr>
              <a:t>2. تلاش برای بازگشت به سرزمین موعود و برپایی دولت اسرائیل. </a:t>
            </a:r>
            <a:endParaRPr lang="en-US" sz="3600" dirty="0">
              <a:effectLst/>
              <a:latin typeface="Calibri" panose="020F0502020204030204" pitchFamily="34" charset="0"/>
              <a:ea typeface="Calibri" panose="020F0502020204030204" pitchFamily="34" charset="0"/>
            </a:endParaRPr>
          </a:p>
          <a:p>
            <a:pPr marL="0" indent="0" algn="just" rtl="1">
              <a:lnSpc>
                <a:spcPct val="115000"/>
              </a:lnSpc>
              <a:spcAft>
                <a:spcPts val="1000"/>
              </a:spcAft>
              <a:buNone/>
            </a:pPr>
            <a:r>
              <a:rPr lang="fa-IR" sz="3600" dirty="0">
                <a:effectLst/>
                <a:latin typeface="Calibri" panose="020F0502020204030204" pitchFamily="34" charset="0"/>
                <a:ea typeface="Calibri" panose="020F0502020204030204" pitchFamily="34" charset="0"/>
              </a:rPr>
              <a:t>3. تسلط بر تمامی ملل روی زمین و به تسخیر درآوردن تمامی آنان در راستای خدمت به نژاد یهود</a:t>
            </a:r>
            <a:r>
              <a:rPr lang="en-US" sz="3600" dirty="0">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3880904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FD092-BA89-4982-BB95-09C0A31A1876}"/>
              </a:ext>
            </a:extLst>
          </p:cNvPr>
          <p:cNvSpPr>
            <a:spLocks noGrp="1"/>
          </p:cNvSpPr>
          <p:nvPr>
            <p:ph type="title"/>
          </p:nvPr>
        </p:nvSpPr>
        <p:spPr/>
        <p:txBody>
          <a:bodyPr>
            <a:normAutofit fontScale="90000"/>
          </a:bodyPr>
          <a:lstStyle/>
          <a:p>
            <a:r>
              <a:rPr lang="fa-IR" sz="8000" dirty="0">
                <a:latin typeface="Calibri" panose="020F0502020204030204" pitchFamily="34" charset="0"/>
                <a:ea typeface="Calibri" panose="020F0502020204030204" pitchFamily="34" charset="0"/>
                <a:cs typeface="SOGAND" panose="02000700000000000000" pitchFamily="2" charset="-78"/>
              </a:rPr>
              <a:t>راهکارها</a:t>
            </a:r>
            <a:endParaRPr lang="fa-IR" sz="8000" dirty="0">
              <a:cs typeface="SOGAND" panose="02000700000000000000" pitchFamily="2" charset="-78"/>
            </a:endParaRPr>
          </a:p>
        </p:txBody>
      </p:sp>
      <p:sp>
        <p:nvSpPr>
          <p:cNvPr id="3" name="Content Placeholder 2">
            <a:extLst>
              <a:ext uri="{FF2B5EF4-FFF2-40B4-BE49-F238E27FC236}">
                <a16:creationId xmlns:a16="http://schemas.microsoft.com/office/drawing/2014/main" id="{2B445AFD-9855-40AA-A2B7-6F677905833B}"/>
              </a:ext>
            </a:extLst>
          </p:cNvPr>
          <p:cNvSpPr>
            <a:spLocks noGrp="1"/>
          </p:cNvSpPr>
          <p:nvPr>
            <p:ph idx="1"/>
          </p:nvPr>
        </p:nvSpPr>
        <p:spPr/>
        <p:txBody>
          <a:bodyPr>
            <a:noAutofit/>
          </a:bodyPr>
          <a:lstStyle/>
          <a:p>
            <a:pPr marL="0" indent="0" algn="just" rtl="1">
              <a:lnSpc>
                <a:spcPct val="115000"/>
              </a:lnSpc>
              <a:spcAft>
                <a:spcPts val="1000"/>
              </a:spcAft>
              <a:buNone/>
            </a:pPr>
            <a:r>
              <a:rPr lang="fa-IR" sz="4000" dirty="0">
                <a:effectLst/>
                <a:latin typeface="Calibri" panose="020F0502020204030204" pitchFamily="34" charset="0"/>
                <a:ea typeface="Calibri" panose="020F0502020204030204" pitchFamily="34" charset="0"/>
              </a:rPr>
              <a:t>1. ریشه</a:t>
            </a:r>
            <a:r>
              <a:rPr lang="en-US" sz="4000" dirty="0">
                <a:effectLst/>
                <a:latin typeface="Calibri" panose="020F0502020204030204" pitchFamily="34" charset="0"/>
                <a:ea typeface="Calibri" panose="020F0502020204030204" pitchFamily="34" charset="0"/>
              </a:rPr>
              <a:t>‌</a:t>
            </a:r>
            <a:r>
              <a:rPr lang="fa-IR" sz="4000" dirty="0">
                <a:effectLst/>
                <a:latin typeface="Calibri" panose="020F0502020204030204" pitchFamily="34" charset="0"/>
                <a:ea typeface="Calibri" panose="020F0502020204030204" pitchFamily="34" charset="0"/>
              </a:rPr>
              <a:t>دار نمودن اندیشه صهیونیستی ـ اندیشه بازگشت به سرزمین موعود و برپایی دولتی دارای حاکمیت ـ در ذهن تمامی یهودیان</a:t>
            </a:r>
            <a:r>
              <a:rPr lang="en-US" sz="4000" dirty="0">
                <a:effectLst/>
                <a:latin typeface="Calibri" panose="020F0502020204030204" pitchFamily="34" charset="0"/>
                <a:ea typeface="Calibri" panose="020F0502020204030204" pitchFamily="34" charset="0"/>
              </a:rPr>
              <a:t>. </a:t>
            </a:r>
          </a:p>
          <a:p>
            <a:pPr marL="0" indent="0" algn="just" rtl="1">
              <a:lnSpc>
                <a:spcPct val="115000"/>
              </a:lnSpc>
              <a:spcAft>
                <a:spcPts val="1000"/>
              </a:spcAft>
              <a:buNone/>
            </a:pPr>
            <a:r>
              <a:rPr lang="fa-IR" sz="4000" dirty="0">
                <a:effectLst/>
                <a:latin typeface="Calibri" panose="020F0502020204030204" pitchFamily="34" charset="0"/>
                <a:ea typeface="Calibri" panose="020F0502020204030204" pitchFamily="34" charset="0"/>
              </a:rPr>
              <a:t>2. تبلیغ و بسط اندیشه</a:t>
            </a:r>
            <a:r>
              <a:rPr lang="en-US" sz="4000" dirty="0">
                <a:effectLst/>
                <a:latin typeface="Calibri" panose="020F0502020204030204" pitchFamily="34" charset="0"/>
                <a:ea typeface="Calibri" panose="020F0502020204030204" pitchFamily="34" charset="0"/>
              </a:rPr>
              <a:t>‌</a:t>
            </a:r>
            <a:r>
              <a:rPr lang="fa-IR" sz="4000" dirty="0">
                <a:effectLst/>
                <a:latin typeface="Calibri" panose="020F0502020204030204" pitchFamily="34" charset="0"/>
                <a:ea typeface="Calibri" panose="020F0502020204030204" pitchFamily="34" charset="0"/>
              </a:rPr>
              <a:t>های صهیونیستی در میان تمام متفکران و سیاستمداران جهان</a:t>
            </a:r>
            <a:r>
              <a:rPr lang="en-US" sz="4000" dirty="0">
                <a:effectLst/>
                <a:latin typeface="Calibri" panose="020F0502020204030204" pitchFamily="34" charset="0"/>
                <a:ea typeface="Calibri" panose="020F0502020204030204" pitchFamily="34" charset="0"/>
              </a:rPr>
              <a:t>.</a:t>
            </a:r>
          </a:p>
        </p:txBody>
      </p:sp>
    </p:spTree>
    <p:extLst>
      <p:ext uri="{BB962C8B-B14F-4D97-AF65-F5344CB8AC3E}">
        <p14:creationId xmlns:p14="http://schemas.microsoft.com/office/powerpoint/2010/main" val="673085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FD092-BA89-4982-BB95-09C0A31A1876}"/>
              </a:ext>
            </a:extLst>
          </p:cNvPr>
          <p:cNvSpPr>
            <a:spLocks noGrp="1"/>
          </p:cNvSpPr>
          <p:nvPr>
            <p:ph type="title"/>
          </p:nvPr>
        </p:nvSpPr>
        <p:spPr/>
        <p:txBody>
          <a:bodyPr>
            <a:normAutofit fontScale="90000"/>
          </a:bodyPr>
          <a:lstStyle/>
          <a:p>
            <a:r>
              <a:rPr lang="fa-IR" sz="8000" dirty="0">
                <a:latin typeface="Calibri" panose="020F0502020204030204" pitchFamily="34" charset="0"/>
                <a:ea typeface="Calibri" panose="020F0502020204030204" pitchFamily="34" charset="0"/>
                <a:cs typeface="SOGAND" panose="02000700000000000000" pitchFamily="2" charset="-78"/>
              </a:rPr>
              <a:t>راهکارها</a:t>
            </a:r>
            <a:endParaRPr lang="fa-IR" sz="8000" dirty="0">
              <a:cs typeface="SOGAND" panose="02000700000000000000" pitchFamily="2" charset="-78"/>
            </a:endParaRPr>
          </a:p>
        </p:txBody>
      </p:sp>
      <p:sp>
        <p:nvSpPr>
          <p:cNvPr id="3" name="Content Placeholder 2">
            <a:extLst>
              <a:ext uri="{FF2B5EF4-FFF2-40B4-BE49-F238E27FC236}">
                <a16:creationId xmlns:a16="http://schemas.microsoft.com/office/drawing/2014/main" id="{2B445AFD-9855-40AA-A2B7-6F677905833B}"/>
              </a:ext>
            </a:extLst>
          </p:cNvPr>
          <p:cNvSpPr>
            <a:spLocks noGrp="1"/>
          </p:cNvSpPr>
          <p:nvPr>
            <p:ph idx="1"/>
          </p:nvPr>
        </p:nvSpPr>
        <p:spPr/>
        <p:txBody>
          <a:bodyPr>
            <a:noAutofit/>
          </a:bodyPr>
          <a:lstStyle/>
          <a:p>
            <a:pPr marL="0" indent="0" algn="just" rtl="1">
              <a:lnSpc>
                <a:spcPct val="115000"/>
              </a:lnSpc>
              <a:spcAft>
                <a:spcPts val="1000"/>
              </a:spcAft>
              <a:buNone/>
            </a:pPr>
            <a:r>
              <a:rPr lang="fa-IR" sz="4000" dirty="0">
                <a:effectLst/>
                <a:latin typeface="Calibri" panose="020F0502020204030204" pitchFamily="34" charset="0"/>
                <a:ea typeface="Calibri" panose="020F0502020204030204" pitchFamily="34" charset="0"/>
              </a:rPr>
              <a:t>3. فریفتن دولت‌‌های ابرقدرت با وانمود کردن این مطلب که تحقق منافع آن‌ها در گرو منافع صهیونیسم است. </a:t>
            </a:r>
          </a:p>
          <a:p>
            <a:pPr marL="0" indent="0" algn="just" rtl="1">
              <a:lnSpc>
                <a:spcPct val="115000"/>
              </a:lnSpc>
              <a:spcAft>
                <a:spcPts val="1000"/>
              </a:spcAft>
              <a:buNone/>
            </a:pPr>
            <a:r>
              <a:rPr lang="fa-IR" sz="4000" dirty="0">
                <a:effectLst/>
                <a:latin typeface="Calibri" panose="020F0502020204030204" pitchFamily="34" charset="0"/>
                <a:ea typeface="Calibri" panose="020F0502020204030204" pitchFamily="34" charset="0"/>
              </a:rPr>
              <a:t>4. ایجاد سازمان جهانی صهیونیسم دائم برای اجرای دستورالعمل‌های کنگره بال آن‌ را در سال ۱۸۹۷ به تصویب رساند.</a:t>
            </a:r>
          </a:p>
        </p:txBody>
      </p:sp>
    </p:spTree>
    <p:extLst>
      <p:ext uri="{BB962C8B-B14F-4D97-AF65-F5344CB8AC3E}">
        <p14:creationId xmlns:p14="http://schemas.microsoft.com/office/powerpoint/2010/main" val="3840149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089A8-3FC1-4BD2-8A5A-ED7BB6D6D89F}"/>
              </a:ext>
            </a:extLst>
          </p:cNvPr>
          <p:cNvSpPr>
            <a:spLocks noGrp="1"/>
          </p:cNvSpPr>
          <p:nvPr>
            <p:ph type="title"/>
          </p:nvPr>
        </p:nvSpPr>
        <p:spPr/>
        <p:txBody>
          <a:bodyPr>
            <a:normAutofit/>
          </a:bodyPr>
          <a:lstStyle/>
          <a:p>
            <a:pPr marL="0" indent="0">
              <a:buFont typeface="Arial" panose="020B0604020202020204" pitchFamily="34" charset="0"/>
              <a:buNone/>
            </a:pPr>
            <a:r>
              <a:rPr lang="fa-IR" sz="4800" dirty="0">
                <a:effectLst/>
                <a:latin typeface="Calibri" panose="020F0502020204030204" pitchFamily="34" charset="0"/>
                <a:ea typeface="Calibri" panose="020F0502020204030204" pitchFamily="34" charset="0"/>
                <a:cs typeface="SOGAND" panose="02000700000000000000" pitchFamily="2" charset="-78"/>
              </a:rPr>
              <a:t>اولین کنگره</a:t>
            </a:r>
            <a:endParaRPr lang="fa-IR" sz="4800" dirty="0">
              <a:cs typeface="SOGAND" panose="02000700000000000000" pitchFamily="2" charset="-78"/>
            </a:endParaRPr>
          </a:p>
        </p:txBody>
      </p:sp>
      <p:sp>
        <p:nvSpPr>
          <p:cNvPr id="3" name="Content Placeholder 2">
            <a:extLst>
              <a:ext uri="{FF2B5EF4-FFF2-40B4-BE49-F238E27FC236}">
                <a16:creationId xmlns:a16="http://schemas.microsoft.com/office/drawing/2014/main" id="{AD286334-D869-4FB0-8E2A-20B84474F1F3}"/>
              </a:ext>
            </a:extLst>
          </p:cNvPr>
          <p:cNvSpPr>
            <a:spLocks noGrp="1"/>
          </p:cNvSpPr>
          <p:nvPr>
            <p:ph idx="1"/>
          </p:nvPr>
        </p:nvSpPr>
        <p:spPr/>
        <p:txBody>
          <a:bodyPr>
            <a:normAutofit lnSpcReduction="10000"/>
          </a:bodyPr>
          <a:lstStyle/>
          <a:p>
            <a:pPr marL="0" indent="0" algn="just" rtl="1">
              <a:lnSpc>
                <a:spcPct val="115000"/>
              </a:lnSpc>
              <a:spcAft>
                <a:spcPts val="1000"/>
              </a:spcAft>
              <a:buNone/>
            </a:pPr>
            <a:r>
              <a:rPr lang="fa-IR" sz="2800" dirty="0">
                <a:effectLst/>
                <a:latin typeface="Calibri" panose="020F0502020204030204" pitchFamily="34" charset="0"/>
                <a:ea typeface="Calibri" panose="020F0502020204030204" pitchFamily="34" charset="0"/>
              </a:rPr>
              <a:t>اولین کنگره حزب صهیونیسم در شهر بال، سوئیس در تاریخ ۲۷ تا ۲۹ آگوست تشکیل و پس از مشاورات و مذاکرات زیاد قطع نامه ای صادر شد. در این قطع نامه برنامه نهضت مشخص و فلسطین منطقه مهاجرت و محل تشکیل ملت واحده یهودی معلوم گشت.</a:t>
            </a:r>
            <a:endParaRPr lang="en-US" sz="2800" dirty="0">
              <a:effectLst/>
              <a:latin typeface="Calibri" panose="020F0502020204030204" pitchFamily="34" charset="0"/>
              <a:ea typeface="Calibri" panose="020F0502020204030204" pitchFamily="34" charset="0"/>
            </a:endParaRPr>
          </a:p>
          <a:p>
            <a:pPr marL="0" indent="0" algn="just" rtl="1">
              <a:lnSpc>
                <a:spcPct val="115000"/>
              </a:lnSpc>
              <a:spcAft>
                <a:spcPts val="1000"/>
              </a:spcAft>
              <a:buNone/>
            </a:pPr>
            <a:r>
              <a:rPr lang="fa-IR" sz="2800" dirty="0">
                <a:effectLst/>
                <a:latin typeface="Calibri" panose="020F0502020204030204" pitchFamily="34" charset="0"/>
                <a:ea typeface="Calibri" panose="020F0502020204030204" pitchFamily="34" charset="0"/>
              </a:rPr>
              <a:t>اسم فلسطین به سرزمین اسرائیل تبدیل و پرچم صهیونی و شعار ملی یهود هم معلوم شد. هرتزل در حقیقت خود را بانی کشور یهود می داند و کنگره بال سوئیس را محلی می داند که نطفه این طفل نامشروع را در آن منعقد نموده است.</a:t>
            </a:r>
            <a:endParaRPr lang="en-US" sz="2800" dirty="0">
              <a:effectLst/>
              <a:latin typeface="Calibri" panose="020F0502020204030204" pitchFamily="34" charset="0"/>
              <a:ea typeface="Calibri" panose="020F0502020204030204" pitchFamily="34" charset="0"/>
            </a:endParaRPr>
          </a:p>
          <a:p>
            <a:pPr marL="0" indent="0" algn="just">
              <a:buNone/>
            </a:pPr>
            <a:endParaRPr lang="fa-IR" dirty="0"/>
          </a:p>
        </p:txBody>
      </p:sp>
    </p:spTree>
    <p:extLst>
      <p:ext uri="{BB962C8B-B14F-4D97-AF65-F5344CB8AC3E}">
        <p14:creationId xmlns:p14="http://schemas.microsoft.com/office/powerpoint/2010/main" val="1576072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F2A57B5-BE2A-456A-AAE6-C48759EAB679}"/>
              </a:ext>
            </a:extLst>
          </p:cNvPr>
          <p:cNvGraphicFramePr>
            <a:graphicFrameLocks noGrp="1"/>
          </p:cNvGraphicFramePr>
          <p:nvPr>
            <p:ph idx="1"/>
            <p:extLst>
              <p:ext uri="{D42A27DB-BD31-4B8C-83A1-F6EECF244321}">
                <p14:modId xmlns:p14="http://schemas.microsoft.com/office/powerpoint/2010/main" val="1989073859"/>
              </p:ext>
            </p:extLst>
          </p:nvPr>
        </p:nvGraphicFramePr>
        <p:xfrm>
          <a:off x="767408" y="764704"/>
          <a:ext cx="10729191"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4538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خط ‌‌‌آهن از فرودگاه بن‌گوریون تا اورشلیم افتتاح شد">
            <a:extLst>
              <a:ext uri="{FF2B5EF4-FFF2-40B4-BE49-F238E27FC236}">
                <a16:creationId xmlns:a16="http://schemas.microsoft.com/office/drawing/2014/main" id="{AB86A74F-4D77-43B6-9520-AB03F9F90F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059" y="523632"/>
            <a:ext cx="8709882" cy="5810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482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93F6CF-6B60-49FE-A70E-06F19FDB5B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408" y="692696"/>
            <a:ext cx="10657184" cy="5472608"/>
          </a:xfrm>
          <a:prstGeom prst="rect">
            <a:avLst/>
          </a:prstGeom>
          <a:effectLst>
            <a:softEdge rad="317500"/>
          </a:effectLst>
        </p:spPr>
      </p:pic>
    </p:spTree>
    <p:extLst>
      <p:ext uri="{BB962C8B-B14F-4D97-AF65-F5344CB8AC3E}">
        <p14:creationId xmlns:p14="http://schemas.microsoft.com/office/powerpoint/2010/main" val="518838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39797-B017-4E18-834C-D07E08A51C6F}"/>
              </a:ext>
            </a:extLst>
          </p:cNvPr>
          <p:cNvSpPr>
            <a:spLocks noGrp="1"/>
          </p:cNvSpPr>
          <p:nvPr>
            <p:ph type="title"/>
          </p:nvPr>
        </p:nvSpPr>
        <p:spPr>
          <a:xfrm>
            <a:off x="1295402" y="982132"/>
            <a:ext cx="9601196" cy="1303867"/>
          </a:xfrm>
        </p:spPr>
        <p:txBody>
          <a:bodyPr/>
          <a:lstStyle/>
          <a:p>
            <a:r>
              <a:rPr lang="fa-IR" dirty="0"/>
              <a:t>کنگره بال بسیار موفقیت آمیز بود. </a:t>
            </a:r>
          </a:p>
        </p:txBody>
      </p:sp>
      <p:sp>
        <p:nvSpPr>
          <p:cNvPr id="3" name="Content Placeholder 2">
            <a:extLst>
              <a:ext uri="{FF2B5EF4-FFF2-40B4-BE49-F238E27FC236}">
                <a16:creationId xmlns:a16="http://schemas.microsoft.com/office/drawing/2014/main" id="{3368DD20-C018-4078-B01F-B9C873F72A6D}"/>
              </a:ext>
            </a:extLst>
          </p:cNvPr>
          <p:cNvSpPr>
            <a:spLocks noGrp="1"/>
          </p:cNvSpPr>
          <p:nvPr>
            <p:ph idx="1"/>
          </p:nvPr>
        </p:nvSpPr>
        <p:spPr>
          <a:xfrm>
            <a:off x="1295401" y="2556932"/>
            <a:ext cx="9601196" cy="3318936"/>
          </a:xfrm>
        </p:spPr>
        <p:txBody>
          <a:bodyPr>
            <a:noAutofit/>
          </a:bodyPr>
          <a:lstStyle/>
          <a:p>
            <a:pPr marL="0" indent="0" algn="just">
              <a:buNone/>
            </a:pPr>
            <a:r>
              <a:rPr lang="fa-IR" sz="3200" dirty="0"/>
              <a:t>هرتزل در دفتر یاداشت روزانه اش در سوم سپتامبر ۱۸۹۷ م . چنین می نویسد :</a:t>
            </a:r>
          </a:p>
          <a:p>
            <a:pPr marL="0" indent="0" algn="just">
              <a:buNone/>
            </a:pPr>
            <a:r>
              <a:rPr lang="fa-IR" sz="3200" dirty="0"/>
              <a:t>«در بال در راه بازگشت به خانه، خسته تر از آن بودم که چیزی یاداشت کنم. حتما دیگران هم این را ثبت خواهند کرد که نهضت ما در مسیر تاریخ قرار گرفت. کنگره بال را می توانم در یک کلام به این صورت خلاصه کنم: در بال دولت یهود را بنیاد نهادم. اگرچه این را به صدای بلند برای همگام عنوان نکردم. زیرا اگر امروز آن را عنوان کنم دنیا به من خواهد خندید. احتمالاً تا ۵ سال دیگر و یقینا تا ۵۰ سال دیگر ، همه از آن آگاه خواهند شد . »</a:t>
            </a:r>
            <a:endParaRPr lang="en-US" sz="3200" dirty="0"/>
          </a:p>
        </p:txBody>
      </p:sp>
    </p:spTree>
    <p:extLst>
      <p:ext uri="{BB962C8B-B14F-4D97-AF65-F5344CB8AC3E}">
        <p14:creationId xmlns:p14="http://schemas.microsoft.com/office/powerpoint/2010/main" val="2531892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60C197-66F9-47EF-A323-A276E6F8EA70}"/>
              </a:ext>
            </a:extLst>
          </p:cNvPr>
          <p:cNvSpPr>
            <a:spLocks noGrp="1"/>
          </p:cNvSpPr>
          <p:nvPr>
            <p:ph type="ctrTitle"/>
          </p:nvPr>
        </p:nvSpPr>
        <p:spPr/>
        <p:txBody>
          <a:bodyPr/>
          <a:lstStyle/>
          <a:p>
            <a:pPr marL="0" indent="0" rtl="1">
              <a:lnSpc>
                <a:spcPct val="115000"/>
              </a:lnSpc>
              <a:spcAft>
                <a:spcPts val="1000"/>
              </a:spcAft>
              <a:buNone/>
            </a:pPr>
            <a:r>
              <a:rPr lang="fa-IR" sz="5400" b="1" dirty="0">
                <a:effectLst/>
                <a:latin typeface="Calibri" panose="020F0502020204030204" pitchFamily="34" charset="0"/>
                <a:ea typeface="Calibri" panose="020F0502020204030204" pitchFamily="34" charset="0"/>
                <a:cs typeface="SOGAND" panose="02000700000000000000" pitchFamily="2" charset="-78"/>
              </a:rPr>
              <a:t>مبحث چهارم</a:t>
            </a:r>
          </a:p>
        </p:txBody>
      </p:sp>
      <p:sp>
        <p:nvSpPr>
          <p:cNvPr id="3" name="Content Placeholder 2">
            <a:extLst>
              <a:ext uri="{FF2B5EF4-FFF2-40B4-BE49-F238E27FC236}">
                <a16:creationId xmlns:a16="http://schemas.microsoft.com/office/drawing/2014/main" id="{EDB578E5-6F65-4008-B0C1-669E968B64C7}"/>
              </a:ext>
            </a:extLst>
          </p:cNvPr>
          <p:cNvSpPr>
            <a:spLocks noGrp="1"/>
          </p:cNvSpPr>
          <p:nvPr>
            <p:ph type="subTitle" idx="1"/>
          </p:nvPr>
        </p:nvSpPr>
        <p:spPr/>
        <p:txBody>
          <a:bodyPr>
            <a:normAutofit/>
          </a:bodyPr>
          <a:lstStyle/>
          <a:p>
            <a:pPr marL="0" indent="0" algn="ctr" rtl="1">
              <a:lnSpc>
                <a:spcPct val="115000"/>
              </a:lnSpc>
              <a:spcAft>
                <a:spcPts val="1000"/>
              </a:spcAft>
              <a:buNone/>
            </a:pPr>
            <a:r>
              <a:rPr lang="fa-IR" sz="5400" dirty="0">
                <a:ln w="0"/>
                <a:effectLst>
                  <a:glow rad="228600">
                    <a:schemeClr val="accent3">
                      <a:satMod val="175000"/>
                      <a:alpha val="40000"/>
                    </a:schemeClr>
                  </a:glow>
                  <a:outerShdw blurRad="50800" dist="38100" dir="8100000" algn="tr" rotWithShape="0">
                    <a:prstClr val="black">
                      <a:alpha val="40000"/>
                    </a:prstClr>
                  </a:outerShdw>
                </a:effectLst>
                <a:latin typeface="Simplified Arabic" panose="02020603050405020304" pitchFamily="18" charset="-78"/>
                <a:ea typeface="Calibri" panose="020F0502020204030204" pitchFamily="34" charset="0"/>
                <a:cs typeface="A EntezareZohoor 5 **" panose="00000700000000000000" pitchFamily="2" charset="-78"/>
              </a:rPr>
              <a:t>وابستگی‌هایی صهیونیسم </a:t>
            </a:r>
            <a:endParaRPr lang="en-US" sz="5400" dirty="0">
              <a:ln w="0"/>
              <a:effectLst>
                <a:glow rad="228600">
                  <a:schemeClr val="accent3">
                    <a:satMod val="175000"/>
                    <a:alpha val="40000"/>
                  </a:schemeClr>
                </a:glow>
                <a:outerShdw blurRad="50800" dist="38100" dir="8100000" algn="tr" rotWithShape="0">
                  <a:prstClr val="black">
                    <a:alpha val="40000"/>
                  </a:prstClr>
                </a:outerShdw>
              </a:effectLst>
              <a:latin typeface="Simplified Arabic" panose="02020603050405020304" pitchFamily="18" charset="-78"/>
              <a:ea typeface="Calibri" panose="020F0502020204030204" pitchFamily="34" charset="0"/>
              <a:cs typeface="A EntezareZohoor 5 **" panose="00000700000000000000" pitchFamily="2" charset="-78"/>
            </a:endParaRPr>
          </a:p>
        </p:txBody>
      </p:sp>
    </p:spTree>
    <p:extLst>
      <p:ext uri="{BB962C8B-B14F-4D97-AF65-F5344CB8AC3E}">
        <p14:creationId xmlns:p14="http://schemas.microsoft.com/office/powerpoint/2010/main" val="880801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9701B7D-1B79-4A1F-BC87-961692995E1D}"/>
              </a:ext>
            </a:extLst>
          </p:cNvPr>
          <p:cNvGraphicFramePr>
            <a:graphicFrameLocks noGrp="1"/>
          </p:cNvGraphicFramePr>
          <p:nvPr>
            <p:ph idx="4294967295"/>
            <p:extLst>
              <p:ext uri="{D42A27DB-BD31-4B8C-83A1-F6EECF244321}">
                <p14:modId xmlns:p14="http://schemas.microsoft.com/office/powerpoint/2010/main" val="1788717516"/>
              </p:ext>
            </p:extLst>
          </p:nvPr>
        </p:nvGraphicFramePr>
        <p:xfrm>
          <a:off x="1295400" y="1196752"/>
          <a:ext cx="9601200" cy="45420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7194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B59F859-0039-43DC-8C08-A88352B1BE2F}"/>
              </a:ext>
            </a:extLst>
          </p:cNvPr>
          <p:cNvSpPr>
            <a:spLocks noGrp="1"/>
          </p:cNvSpPr>
          <p:nvPr>
            <p:ph type="body" idx="1"/>
          </p:nvPr>
        </p:nvSpPr>
        <p:spPr>
          <a:xfrm>
            <a:off x="1495829" y="982132"/>
            <a:ext cx="4718304" cy="1294740"/>
          </a:xfrm>
        </p:spPr>
        <p:txBody>
          <a:bodyPr anchor="ctr"/>
          <a:lstStyle/>
          <a:p>
            <a:pPr algn="ctr"/>
            <a:r>
              <a:rPr lang="fa-IR" sz="6600" b="1" dirty="0">
                <a:latin typeface="Sultan Nahia" panose="00000500000000020004" pitchFamily="2" charset="-78"/>
                <a:ea typeface="Calibri" panose="020F0502020204030204" pitchFamily="34" charset="0"/>
                <a:cs typeface="Sultan Nahia" panose="00000500000000020004" pitchFamily="2" charset="-78"/>
              </a:rPr>
              <a:t>وابستگی قومی</a:t>
            </a:r>
            <a:endParaRPr lang="en-US" sz="6600" b="1" dirty="0">
              <a:latin typeface="Sultan Nahia" panose="00000500000000020004" pitchFamily="2" charset="-78"/>
              <a:ea typeface="Calibri" panose="020F0502020204030204" pitchFamily="34" charset="0"/>
              <a:cs typeface="Sultan Nahia" panose="00000500000000020004" pitchFamily="2" charset="-78"/>
            </a:endParaRPr>
          </a:p>
        </p:txBody>
      </p:sp>
      <p:sp>
        <p:nvSpPr>
          <p:cNvPr id="3" name="Content Placeholder 2">
            <a:extLst>
              <a:ext uri="{FF2B5EF4-FFF2-40B4-BE49-F238E27FC236}">
                <a16:creationId xmlns:a16="http://schemas.microsoft.com/office/drawing/2014/main" id="{FBE3EABA-F396-44E5-B380-CE7CE6A15A15}"/>
              </a:ext>
            </a:extLst>
          </p:cNvPr>
          <p:cNvSpPr>
            <a:spLocks noGrp="1"/>
          </p:cNvSpPr>
          <p:nvPr>
            <p:ph sz="half" idx="2"/>
          </p:nvPr>
        </p:nvSpPr>
        <p:spPr>
          <a:xfrm>
            <a:off x="1295400" y="2635508"/>
            <a:ext cx="4718304" cy="3240360"/>
          </a:xfrm>
        </p:spPr>
        <p:txBody>
          <a:bodyPr>
            <a:normAutofit fontScale="92500" lnSpcReduction="10000"/>
          </a:bodyPr>
          <a:lstStyle/>
          <a:p>
            <a:pPr marL="0" indent="0" algn="just" rtl="1">
              <a:lnSpc>
                <a:spcPct val="115000"/>
              </a:lnSpc>
              <a:spcAft>
                <a:spcPts val="1000"/>
              </a:spcAft>
              <a:buNone/>
            </a:pPr>
            <a:r>
              <a:rPr lang="fa-IR" sz="2800" dirty="0">
                <a:effectLst/>
                <a:latin typeface="Calibri" panose="020F0502020204030204" pitchFamily="34" charset="0"/>
                <a:ea typeface="Calibri" panose="020F0502020204030204" pitchFamily="34" charset="0"/>
              </a:rPr>
              <a:t>دین یک عنصر از عناصر قومیتی به</a:t>
            </a:r>
            <a:r>
              <a:rPr lang="en-US" sz="2800" dirty="0">
                <a:effectLst/>
                <a:latin typeface="Calibri" panose="020F0502020204030204" pitchFamily="34" charset="0"/>
                <a:ea typeface="Calibri" panose="020F0502020204030204" pitchFamily="34" charset="0"/>
              </a:rPr>
              <a:t>‌</a:t>
            </a:r>
            <a:r>
              <a:rPr lang="fa-IR" sz="2800" dirty="0">
                <a:effectLst/>
                <a:latin typeface="Calibri" panose="020F0502020204030204" pitchFamily="34" charset="0"/>
                <a:ea typeface="Calibri" panose="020F0502020204030204" pitchFamily="34" charset="0"/>
              </a:rPr>
              <a:t>شمار رفته و گرد هم آمدن در حول آن به</a:t>
            </a:r>
            <a:r>
              <a:rPr lang="en-US" sz="2800" dirty="0">
                <a:effectLst/>
                <a:latin typeface="Calibri" panose="020F0502020204030204" pitchFamily="34" charset="0"/>
                <a:ea typeface="Calibri" panose="020F0502020204030204" pitchFamily="34" charset="0"/>
              </a:rPr>
              <a:t>‌</a:t>
            </a:r>
            <a:r>
              <a:rPr lang="fa-IR" sz="2800" dirty="0">
                <a:effectLst/>
                <a:latin typeface="Calibri" panose="020F0502020204030204" pitchFamily="34" charset="0"/>
                <a:ea typeface="Calibri" panose="020F0502020204030204" pitchFamily="34" charset="0"/>
              </a:rPr>
              <a:t>معنای پایبندی به آن نیست</a:t>
            </a:r>
            <a:endParaRPr lang="en-US" sz="2800" dirty="0">
              <a:effectLst/>
              <a:latin typeface="Calibri" panose="020F0502020204030204" pitchFamily="34" charset="0"/>
              <a:ea typeface="Calibri" panose="020F0502020204030204" pitchFamily="34" charset="0"/>
            </a:endParaRPr>
          </a:p>
          <a:p>
            <a:pPr marL="0" indent="0" algn="just" rtl="1">
              <a:lnSpc>
                <a:spcPct val="115000"/>
              </a:lnSpc>
              <a:spcAft>
                <a:spcPts val="1000"/>
              </a:spcAft>
              <a:buNone/>
            </a:pPr>
            <a:r>
              <a:rPr lang="fa-IR" sz="2800" dirty="0">
                <a:effectLst/>
                <a:latin typeface="Calibri" panose="020F0502020204030204" pitchFamily="34" charset="0"/>
                <a:ea typeface="Calibri" panose="020F0502020204030204" pitchFamily="34" charset="0"/>
              </a:rPr>
              <a:t>وابستگی آن</a:t>
            </a:r>
            <a:r>
              <a:rPr lang="en-US" sz="2800" dirty="0">
                <a:effectLst/>
                <a:latin typeface="Calibri" panose="020F0502020204030204" pitchFamily="34" charset="0"/>
                <a:ea typeface="Calibri" panose="020F0502020204030204" pitchFamily="34" charset="0"/>
              </a:rPr>
              <a:t>‌</a:t>
            </a:r>
            <a:r>
              <a:rPr lang="fa-IR" sz="2800" dirty="0">
                <a:effectLst/>
                <a:latin typeface="Calibri" panose="020F0502020204030204" pitchFamily="34" charset="0"/>
                <a:ea typeface="Calibri" panose="020F0502020204030204" pitchFamily="34" charset="0"/>
              </a:rPr>
              <a:t>هابه دین به</a:t>
            </a:r>
            <a:r>
              <a:rPr lang="en-US" sz="2800" dirty="0">
                <a:effectLst/>
                <a:latin typeface="Calibri" panose="020F0502020204030204" pitchFamily="34" charset="0"/>
                <a:ea typeface="Calibri" panose="020F0502020204030204" pitchFamily="34" charset="0"/>
              </a:rPr>
              <a:t>‌</a:t>
            </a:r>
            <a:r>
              <a:rPr lang="fa-IR" sz="2800" dirty="0">
                <a:effectLst/>
                <a:latin typeface="Calibri" panose="020F0502020204030204" pitchFamily="34" charset="0"/>
                <a:ea typeface="Calibri" panose="020F0502020204030204" pitchFamily="34" charset="0"/>
              </a:rPr>
              <a:t>عنوان یکی از محورهای وحدت است زیرا فرقی نمی</a:t>
            </a:r>
            <a:r>
              <a:rPr lang="en-US" sz="2800" dirty="0">
                <a:effectLst/>
                <a:latin typeface="Calibri" panose="020F0502020204030204" pitchFamily="34" charset="0"/>
                <a:ea typeface="Calibri" panose="020F0502020204030204" pitchFamily="34" charset="0"/>
              </a:rPr>
              <a:t>‌</a:t>
            </a:r>
            <a:r>
              <a:rPr lang="fa-IR" sz="2800" dirty="0">
                <a:effectLst/>
                <a:latin typeface="Calibri" panose="020F0502020204030204" pitchFamily="34" charset="0"/>
                <a:ea typeface="Calibri" panose="020F0502020204030204" pitchFamily="34" charset="0"/>
              </a:rPr>
              <a:t>کند که صهیونیست</a:t>
            </a:r>
            <a:r>
              <a:rPr lang="en-US" sz="2800" dirty="0">
                <a:effectLst/>
                <a:latin typeface="Calibri" panose="020F0502020204030204" pitchFamily="34" charset="0"/>
                <a:ea typeface="Calibri" panose="020F0502020204030204" pitchFamily="34" charset="0"/>
              </a:rPr>
              <a:t>‌</a:t>
            </a:r>
            <a:r>
              <a:rPr lang="fa-IR" sz="2800" dirty="0">
                <a:effectLst/>
                <a:latin typeface="Calibri" panose="020F0502020204030204" pitchFamily="34" charset="0"/>
                <a:ea typeface="Calibri" panose="020F0502020204030204" pitchFamily="34" charset="0"/>
              </a:rPr>
              <a:t>ها مذهب</a:t>
            </a:r>
            <a:r>
              <a:rPr lang="en-US" sz="2800" dirty="0">
                <a:effectLst/>
                <a:latin typeface="Calibri" panose="020F0502020204030204" pitchFamily="34" charset="0"/>
                <a:ea typeface="Calibri" panose="020F0502020204030204" pitchFamily="34" charset="0"/>
              </a:rPr>
              <a:t>‌</a:t>
            </a:r>
            <a:r>
              <a:rPr lang="fa-IR" sz="2800" dirty="0">
                <a:effectLst/>
                <a:latin typeface="Calibri" panose="020F0502020204030204" pitchFamily="34" charset="0"/>
                <a:ea typeface="Calibri" panose="020F0502020204030204" pitchFamily="34" charset="0"/>
              </a:rPr>
              <a:t>گرا باشند یا لائیک. </a:t>
            </a:r>
            <a:endParaRPr lang="en-US" sz="2800" dirty="0">
              <a:effectLst/>
              <a:latin typeface="Calibri" panose="020F0502020204030204" pitchFamily="34" charset="0"/>
              <a:ea typeface="Calibri" panose="020F0502020204030204" pitchFamily="34" charset="0"/>
            </a:endParaRPr>
          </a:p>
          <a:p>
            <a:pPr marL="0" indent="0" algn="just">
              <a:buNone/>
            </a:pPr>
            <a:endParaRPr lang="fa-IR" dirty="0"/>
          </a:p>
        </p:txBody>
      </p:sp>
      <p:sp>
        <p:nvSpPr>
          <p:cNvPr id="6" name="Text Placeholder 5">
            <a:extLst>
              <a:ext uri="{FF2B5EF4-FFF2-40B4-BE49-F238E27FC236}">
                <a16:creationId xmlns:a16="http://schemas.microsoft.com/office/drawing/2014/main" id="{8EE1C5C0-A317-46E9-9B2D-43A8EEA125A1}"/>
              </a:ext>
            </a:extLst>
          </p:cNvPr>
          <p:cNvSpPr>
            <a:spLocks noGrp="1"/>
          </p:cNvSpPr>
          <p:nvPr>
            <p:ph type="body" sz="quarter" idx="3"/>
          </p:nvPr>
        </p:nvSpPr>
        <p:spPr>
          <a:xfrm>
            <a:off x="6205640" y="982133"/>
            <a:ext cx="4718304" cy="1294739"/>
          </a:xfrm>
        </p:spPr>
        <p:txBody>
          <a:bodyPr anchor="ctr"/>
          <a:lstStyle/>
          <a:p>
            <a:pPr algn="ctr"/>
            <a:r>
              <a:rPr lang="fa-IR" sz="6600" b="1" dirty="0">
                <a:latin typeface="Sultan Nahia" panose="00000500000000020004" pitchFamily="2" charset="-78"/>
                <a:ea typeface="Calibri" panose="020F0502020204030204" pitchFamily="34" charset="0"/>
                <a:cs typeface="Sultan Nahia" panose="00000500000000020004" pitchFamily="2" charset="-78"/>
              </a:rPr>
              <a:t>وابستگی دینی</a:t>
            </a:r>
            <a:r>
              <a:rPr lang="fa-IR" sz="6600" dirty="0">
                <a:latin typeface="Sultan Nahia" panose="00000500000000020004" pitchFamily="2" charset="-78"/>
                <a:ea typeface="Calibri" panose="020F0502020204030204" pitchFamily="34" charset="0"/>
                <a:cs typeface="Sultan Nahia" panose="00000500000000020004" pitchFamily="2" charset="-78"/>
              </a:rPr>
              <a:t> </a:t>
            </a:r>
            <a:endParaRPr lang="en-US" sz="6600" dirty="0">
              <a:latin typeface="Sultan Nahia" panose="00000500000000020004" pitchFamily="2" charset="-78"/>
              <a:ea typeface="Calibri" panose="020F0502020204030204" pitchFamily="34" charset="0"/>
              <a:cs typeface="Sultan Nahia" panose="00000500000000020004" pitchFamily="2" charset="-78"/>
            </a:endParaRPr>
          </a:p>
        </p:txBody>
      </p:sp>
      <p:sp>
        <p:nvSpPr>
          <p:cNvPr id="7" name="Content Placeholder 6">
            <a:extLst>
              <a:ext uri="{FF2B5EF4-FFF2-40B4-BE49-F238E27FC236}">
                <a16:creationId xmlns:a16="http://schemas.microsoft.com/office/drawing/2014/main" id="{A3AB2DA4-59E6-40B1-9030-F0550D86C92E}"/>
              </a:ext>
            </a:extLst>
          </p:cNvPr>
          <p:cNvSpPr>
            <a:spLocks noGrp="1"/>
          </p:cNvSpPr>
          <p:nvPr>
            <p:ph sz="quarter" idx="4"/>
          </p:nvPr>
        </p:nvSpPr>
        <p:spPr>
          <a:xfrm>
            <a:off x="6180670" y="2635508"/>
            <a:ext cx="4718304" cy="3240360"/>
          </a:xfrm>
        </p:spPr>
        <p:txBody>
          <a:bodyPr>
            <a:normAutofit fontScale="92500" lnSpcReduction="10000"/>
          </a:bodyPr>
          <a:lstStyle/>
          <a:p>
            <a:pPr marL="0" indent="0" algn="just">
              <a:lnSpc>
                <a:spcPct val="115000"/>
              </a:lnSpc>
              <a:spcAft>
                <a:spcPts val="1000"/>
              </a:spcAft>
              <a:buNone/>
            </a:pPr>
            <a:r>
              <a:rPr lang="fa-IR" sz="3200" dirty="0">
                <a:latin typeface="Calibri" panose="020F0502020204030204" pitchFamily="34" charset="0"/>
                <a:ea typeface="Calibri" panose="020F0502020204030204" pitchFamily="34" charset="0"/>
              </a:rPr>
              <a:t>صهیونیسم به دین به</a:t>
            </a:r>
            <a:r>
              <a:rPr lang="en-US" sz="3200" dirty="0">
                <a:latin typeface="Calibri" panose="020F0502020204030204" pitchFamily="34" charset="0"/>
                <a:ea typeface="Calibri" panose="020F0502020204030204" pitchFamily="34" charset="0"/>
              </a:rPr>
              <a:t>‌</a:t>
            </a:r>
            <a:r>
              <a:rPr lang="fa-IR" sz="3200" dirty="0">
                <a:latin typeface="Calibri" panose="020F0502020204030204" pitchFamily="34" charset="0"/>
                <a:ea typeface="Calibri" panose="020F0502020204030204" pitchFamily="34" charset="0"/>
              </a:rPr>
              <a:t>عنوان میراثی تاریخی که بین تمامی یهودیان مشترک است می</a:t>
            </a:r>
            <a:r>
              <a:rPr lang="en-US" sz="3200" dirty="0">
                <a:latin typeface="Calibri" panose="020F0502020204030204" pitchFamily="34" charset="0"/>
                <a:ea typeface="Calibri" panose="020F0502020204030204" pitchFamily="34" charset="0"/>
              </a:rPr>
              <a:t>‌</a:t>
            </a:r>
            <a:r>
              <a:rPr lang="fa-IR" sz="3200" dirty="0">
                <a:latin typeface="Calibri" panose="020F0502020204030204" pitchFamily="34" charset="0"/>
                <a:ea typeface="Calibri" panose="020F0502020204030204" pitchFamily="34" charset="0"/>
              </a:rPr>
              <a:t>نگرد، همان</a:t>
            </a:r>
            <a:r>
              <a:rPr lang="en-US" sz="3200" dirty="0">
                <a:latin typeface="Calibri" panose="020F0502020204030204" pitchFamily="34" charset="0"/>
                <a:ea typeface="Calibri" panose="020F0502020204030204" pitchFamily="34" charset="0"/>
              </a:rPr>
              <a:t>‌</a:t>
            </a:r>
            <a:r>
              <a:rPr lang="fa-IR" sz="3200" dirty="0">
                <a:latin typeface="Calibri" panose="020F0502020204030204" pitchFamily="34" charset="0"/>
                <a:ea typeface="Calibri" panose="020F0502020204030204" pitchFamily="34" charset="0"/>
              </a:rPr>
              <a:t>گونه که آلمانی</a:t>
            </a:r>
            <a:r>
              <a:rPr lang="en-US" sz="3200" dirty="0">
                <a:latin typeface="Calibri" panose="020F0502020204030204" pitchFamily="34" charset="0"/>
                <a:ea typeface="Calibri" panose="020F0502020204030204" pitchFamily="34" charset="0"/>
              </a:rPr>
              <a:t>‌</a:t>
            </a:r>
            <a:r>
              <a:rPr lang="fa-IR" sz="3200" dirty="0">
                <a:latin typeface="Calibri" panose="020F0502020204030204" pitchFamily="34" charset="0"/>
                <a:ea typeface="Calibri" panose="020F0502020204030204" pitchFamily="34" charset="0"/>
              </a:rPr>
              <a:t>ها به میراث ملت آلمان به</a:t>
            </a:r>
            <a:r>
              <a:rPr lang="en-US" sz="3200" dirty="0">
                <a:latin typeface="Calibri" panose="020F0502020204030204" pitchFamily="34" charset="0"/>
                <a:ea typeface="Calibri" panose="020F0502020204030204" pitchFamily="34" charset="0"/>
              </a:rPr>
              <a:t>‌</a:t>
            </a:r>
            <a:r>
              <a:rPr lang="fa-IR" sz="3200" dirty="0">
                <a:latin typeface="Calibri" panose="020F0502020204030204" pitchFamily="34" charset="0"/>
                <a:ea typeface="Calibri" panose="020F0502020204030204" pitchFamily="34" charset="0"/>
              </a:rPr>
              <a:t>عنوان تاریخ مشترک تمامیشان نگاه می</a:t>
            </a:r>
            <a:r>
              <a:rPr lang="en-US" sz="3200" dirty="0">
                <a:latin typeface="Calibri" panose="020F0502020204030204" pitchFamily="34" charset="0"/>
                <a:ea typeface="Calibri" panose="020F0502020204030204" pitchFamily="34" charset="0"/>
              </a:rPr>
              <a:t>‌</a:t>
            </a:r>
            <a:r>
              <a:rPr lang="fa-IR" sz="3200" dirty="0">
                <a:latin typeface="Calibri" panose="020F0502020204030204" pitchFamily="34" charset="0"/>
                <a:ea typeface="Calibri" panose="020F0502020204030204" pitchFamily="34" charset="0"/>
              </a:rPr>
              <a:t>کنند و از این مبدا برای تحقق اهداف مشترک استفاده می</a:t>
            </a:r>
            <a:r>
              <a:rPr lang="en-US" sz="3200" dirty="0">
                <a:latin typeface="Calibri" panose="020F0502020204030204" pitchFamily="34" charset="0"/>
                <a:ea typeface="Calibri" panose="020F0502020204030204" pitchFamily="34" charset="0"/>
              </a:rPr>
              <a:t>‌</a:t>
            </a:r>
            <a:r>
              <a:rPr lang="fa-IR" sz="3200" dirty="0">
                <a:latin typeface="Calibri" panose="020F0502020204030204" pitchFamily="34" charset="0"/>
                <a:ea typeface="Calibri" panose="020F0502020204030204" pitchFamily="34" charset="0"/>
              </a:rPr>
              <a:t>کنند</a:t>
            </a:r>
            <a:r>
              <a:rPr lang="en-US" sz="3200" dirty="0">
                <a:latin typeface="Calibri" panose="020F0502020204030204" pitchFamily="34" charset="0"/>
                <a:ea typeface="Calibri" panose="020F0502020204030204" pitchFamily="34" charset="0"/>
              </a:rPr>
              <a:t>. </a:t>
            </a:r>
          </a:p>
          <a:p>
            <a:endParaRPr lang="fa-IR" dirty="0"/>
          </a:p>
        </p:txBody>
      </p:sp>
    </p:spTree>
    <p:extLst>
      <p:ext uri="{BB962C8B-B14F-4D97-AF65-F5344CB8AC3E}">
        <p14:creationId xmlns:p14="http://schemas.microsoft.com/office/powerpoint/2010/main" val="1755553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36F25-1B18-4A5B-B900-6E28A82525F2}"/>
              </a:ext>
            </a:extLst>
          </p:cNvPr>
          <p:cNvSpPr>
            <a:spLocks noGrp="1"/>
          </p:cNvSpPr>
          <p:nvPr>
            <p:ph type="title"/>
          </p:nvPr>
        </p:nvSpPr>
        <p:spPr/>
        <p:txBody>
          <a:bodyPr>
            <a:normAutofit/>
          </a:bodyPr>
          <a:lstStyle/>
          <a:p>
            <a:r>
              <a:rPr lang="fa-IR" dirty="0">
                <a:latin typeface="Calibri" panose="020F0502020204030204" pitchFamily="34" charset="0"/>
                <a:ea typeface="Calibri" panose="020F0502020204030204" pitchFamily="34" charset="0"/>
                <a:cs typeface="SOGAND" panose="02000700000000000000" pitchFamily="2" charset="-78"/>
              </a:rPr>
              <a:t>دین یهود ازدیدگاه صهیونیسم </a:t>
            </a:r>
            <a:endParaRPr lang="fa-IR" dirty="0">
              <a:cs typeface="SOGAND" panose="02000700000000000000" pitchFamily="2" charset="-78"/>
            </a:endParaRPr>
          </a:p>
        </p:txBody>
      </p:sp>
      <p:sp>
        <p:nvSpPr>
          <p:cNvPr id="3" name="Content Placeholder 2">
            <a:extLst>
              <a:ext uri="{FF2B5EF4-FFF2-40B4-BE49-F238E27FC236}">
                <a16:creationId xmlns:a16="http://schemas.microsoft.com/office/drawing/2014/main" id="{2F9839B6-52A4-402F-BF33-65CAA3E835E5}"/>
              </a:ext>
            </a:extLst>
          </p:cNvPr>
          <p:cNvSpPr>
            <a:spLocks noGrp="1"/>
          </p:cNvSpPr>
          <p:nvPr>
            <p:ph idx="1"/>
          </p:nvPr>
        </p:nvSpPr>
        <p:spPr/>
        <p:txBody>
          <a:bodyPr>
            <a:normAutofit/>
          </a:bodyPr>
          <a:lstStyle/>
          <a:p>
            <a:pPr marL="0" indent="0" algn="just" rtl="1">
              <a:lnSpc>
                <a:spcPct val="115000"/>
              </a:lnSpc>
              <a:spcAft>
                <a:spcPts val="1000"/>
              </a:spcAft>
              <a:buNone/>
            </a:pPr>
            <a:r>
              <a:rPr lang="fa-IR" sz="3200" dirty="0">
                <a:effectLst/>
                <a:latin typeface="Calibri" panose="020F0502020204030204" pitchFamily="34" charset="0"/>
                <a:ea typeface="Calibri" panose="020F0502020204030204" pitchFamily="34" charset="0"/>
              </a:rPr>
              <a:t>یهودیان یک ملت به شمار می</a:t>
            </a:r>
            <a:r>
              <a:rPr lang="en-US" sz="3200" dirty="0">
                <a:effectLst/>
                <a:latin typeface="Calibri" panose="020F0502020204030204" pitchFamily="34" charset="0"/>
                <a:ea typeface="Calibri" panose="020F0502020204030204" pitchFamily="34" charset="0"/>
              </a:rPr>
              <a:t>‌</a:t>
            </a:r>
            <a:r>
              <a:rPr lang="fa-IR" sz="3200" dirty="0">
                <a:effectLst/>
                <a:latin typeface="Calibri" panose="020F0502020204030204" pitchFamily="34" charset="0"/>
                <a:ea typeface="Calibri" panose="020F0502020204030204" pitchFamily="34" charset="0"/>
              </a:rPr>
              <a:t>روند نه یک طایفه دینی. پس همه به دین احترام می</a:t>
            </a:r>
            <a:r>
              <a:rPr lang="en-US" sz="3200" dirty="0">
                <a:effectLst/>
                <a:latin typeface="Calibri" panose="020F0502020204030204" pitchFamily="34" charset="0"/>
                <a:ea typeface="Calibri" panose="020F0502020204030204" pitchFamily="34" charset="0"/>
              </a:rPr>
              <a:t>‌</a:t>
            </a:r>
            <a:r>
              <a:rPr lang="fa-IR" sz="3200" dirty="0">
                <a:effectLst/>
                <a:latin typeface="Calibri" panose="020F0502020204030204" pitchFamily="34" charset="0"/>
                <a:ea typeface="Calibri" panose="020F0502020204030204" pitchFamily="34" charset="0"/>
              </a:rPr>
              <a:t>گذارند گرچه به هیچ</a:t>
            </a:r>
            <a:r>
              <a:rPr lang="en-US" sz="3200" dirty="0">
                <a:effectLst/>
                <a:latin typeface="Calibri" panose="020F0502020204030204" pitchFamily="34" charset="0"/>
                <a:ea typeface="Calibri" panose="020F0502020204030204" pitchFamily="34" charset="0"/>
              </a:rPr>
              <a:t>‌</a:t>
            </a:r>
            <a:r>
              <a:rPr lang="fa-IR" sz="3200" dirty="0">
                <a:effectLst/>
                <a:latin typeface="Calibri" panose="020F0502020204030204" pitchFamily="34" charset="0"/>
                <a:ea typeface="Calibri" panose="020F0502020204030204" pitchFamily="34" charset="0"/>
              </a:rPr>
              <a:t>یک از دستورالعمل</a:t>
            </a:r>
            <a:r>
              <a:rPr lang="en-US" sz="3200" dirty="0">
                <a:effectLst/>
                <a:latin typeface="Calibri" panose="020F0502020204030204" pitchFamily="34" charset="0"/>
                <a:ea typeface="Calibri" panose="020F0502020204030204" pitchFamily="34" charset="0"/>
              </a:rPr>
              <a:t>‌</a:t>
            </a:r>
            <a:r>
              <a:rPr lang="fa-IR" sz="3200" dirty="0">
                <a:effectLst/>
                <a:latin typeface="Calibri" panose="020F0502020204030204" pitchFamily="34" charset="0"/>
                <a:ea typeface="Calibri" panose="020F0502020204030204" pitchFamily="34" charset="0"/>
              </a:rPr>
              <a:t>های آن عمل نکنند کسی که از مسئولیت</a:t>
            </a:r>
            <a:r>
              <a:rPr lang="en-US" sz="3200" dirty="0">
                <a:effectLst/>
                <a:latin typeface="Calibri" panose="020F0502020204030204" pitchFamily="34" charset="0"/>
                <a:ea typeface="Calibri" panose="020F0502020204030204" pitchFamily="34" charset="0"/>
              </a:rPr>
              <a:t>‌</a:t>
            </a:r>
            <a:r>
              <a:rPr lang="fa-IR" sz="3200" dirty="0">
                <a:effectLst/>
                <a:latin typeface="Calibri" panose="020F0502020204030204" pitchFamily="34" charset="0"/>
                <a:ea typeface="Calibri" panose="020F0502020204030204" pitchFamily="34" charset="0"/>
              </a:rPr>
              <a:t>های دینی خود شانه خالی کند به خدای خود خیانت کرده است ولی این امر الزاما به آن معنی نیست که به امت خود خیانت کرده است. پس اصل بر ملت و قومی</a:t>
            </a:r>
            <a:r>
              <a:rPr lang="en-US" sz="3200" dirty="0">
                <a:effectLst/>
                <a:latin typeface="Calibri" panose="020F0502020204030204" pitchFamily="34" charset="0"/>
                <a:ea typeface="Calibri" panose="020F0502020204030204" pitchFamily="34" charset="0"/>
              </a:rPr>
              <a:t>‌</a:t>
            </a:r>
            <a:r>
              <a:rPr lang="fa-IR" sz="3200" dirty="0">
                <a:effectLst/>
                <a:latin typeface="Calibri" panose="020F0502020204030204" pitchFamily="34" charset="0"/>
                <a:ea typeface="Calibri" panose="020F0502020204030204" pitchFamily="34" charset="0"/>
              </a:rPr>
              <a:t>گرایی است (وفاداری به میهن و قومیت) و نه پایبندی به دین و مذهب</a:t>
            </a:r>
            <a:endParaRPr lang="en-US" sz="3200" dirty="0">
              <a:effectLst/>
              <a:latin typeface="Calibri" panose="020F0502020204030204" pitchFamily="34" charset="0"/>
              <a:ea typeface="Calibri" panose="020F0502020204030204" pitchFamily="34" charset="0"/>
            </a:endParaRPr>
          </a:p>
          <a:p>
            <a:pPr marL="0" indent="0" algn="just">
              <a:buNone/>
            </a:pPr>
            <a:endParaRPr lang="fa-IR" dirty="0"/>
          </a:p>
        </p:txBody>
      </p:sp>
    </p:spTree>
    <p:extLst>
      <p:ext uri="{BB962C8B-B14F-4D97-AF65-F5344CB8AC3E}">
        <p14:creationId xmlns:p14="http://schemas.microsoft.com/office/powerpoint/2010/main" val="3712223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8A991E-93F3-4845-A195-AFBA9102AA57}"/>
              </a:ext>
            </a:extLst>
          </p:cNvPr>
          <p:cNvSpPr>
            <a:spLocks noGrp="1"/>
          </p:cNvSpPr>
          <p:nvPr>
            <p:ph type="body" idx="1"/>
          </p:nvPr>
        </p:nvSpPr>
        <p:spPr>
          <a:xfrm>
            <a:off x="1261697" y="982131"/>
            <a:ext cx="4718304" cy="1222731"/>
          </a:xfrm>
        </p:spPr>
        <p:txBody>
          <a:bodyPr anchor="ctr"/>
          <a:lstStyle/>
          <a:p>
            <a:pPr algn="ctr"/>
            <a:r>
              <a:rPr lang="fa-IR" dirty="0">
                <a:latin typeface="Calibri" panose="020F0502020204030204" pitchFamily="34" charset="0"/>
                <a:ea typeface="Calibri" panose="020F0502020204030204" pitchFamily="34" charset="0"/>
                <a:cs typeface="Tahoma" panose="020B0604030504040204" pitchFamily="34" charset="0"/>
              </a:rPr>
              <a:t>خود</a:t>
            </a:r>
            <a:r>
              <a:rPr lang="fa-IR" dirty="0">
                <a:latin typeface="Calibri" panose="020F0502020204030204" pitchFamily="34" charset="0"/>
                <a:ea typeface="Calibri" panose="020F0502020204030204" pitchFamily="34" charset="0"/>
                <a:cs typeface="Arial" panose="020B0604020202020204" pitchFamily="34" charset="0"/>
              </a:rPr>
              <a:t> </a:t>
            </a:r>
            <a:r>
              <a:rPr lang="fa-IR" dirty="0">
                <a:latin typeface="Calibri" panose="020F0502020204030204" pitchFamily="34" charset="0"/>
                <a:ea typeface="Calibri" panose="020F0502020204030204" pitchFamily="34" charset="0"/>
                <a:cs typeface="Tahoma" panose="020B0604030504040204" pitchFamily="34" charset="0"/>
              </a:rPr>
              <a:t>برتر</a:t>
            </a:r>
            <a:r>
              <a:rPr lang="fa-IR" dirty="0">
                <a:latin typeface="Calibri" panose="020F0502020204030204" pitchFamily="34" charset="0"/>
                <a:ea typeface="Calibri" panose="020F0502020204030204" pitchFamily="34" charset="0"/>
                <a:cs typeface="Arial" panose="020B0604020202020204" pitchFamily="34" charset="0"/>
              </a:rPr>
              <a:t> </a:t>
            </a:r>
            <a:r>
              <a:rPr lang="fa-IR" dirty="0">
                <a:latin typeface="Calibri" panose="020F0502020204030204" pitchFamily="34" charset="0"/>
                <a:ea typeface="Calibri" panose="020F0502020204030204" pitchFamily="34" charset="0"/>
                <a:cs typeface="Tahoma" panose="020B0604030504040204" pitchFamily="34" charset="0"/>
              </a:rPr>
              <a:t>بینی</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D4F5D08-4251-4CD8-A4CF-A8D423B82631}"/>
              </a:ext>
            </a:extLst>
          </p:cNvPr>
          <p:cNvSpPr>
            <a:spLocks noGrp="1"/>
          </p:cNvSpPr>
          <p:nvPr>
            <p:ph sz="half" idx="2"/>
          </p:nvPr>
        </p:nvSpPr>
        <p:spPr>
          <a:xfrm>
            <a:off x="1295400" y="2708920"/>
            <a:ext cx="4718304" cy="3166947"/>
          </a:xfrm>
        </p:spPr>
        <p:txBody>
          <a:bodyPr>
            <a:normAutofit fontScale="70000" lnSpcReduction="20000"/>
          </a:bodyPr>
          <a:lstStyle/>
          <a:p>
            <a:pPr marL="0" indent="0" algn="just" rtl="1">
              <a:lnSpc>
                <a:spcPct val="115000"/>
              </a:lnSpc>
              <a:spcAft>
                <a:spcPts val="1000"/>
              </a:spcAft>
              <a:buNone/>
            </a:pPr>
            <a:r>
              <a:rPr lang="fa-IR" sz="4000" dirty="0">
                <a:effectLst/>
                <a:latin typeface="Calibri" panose="020F0502020204030204" pitchFamily="34" charset="0"/>
                <a:ea typeface="Calibri" panose="020F0502020204030204" pitchFamily="34" charset="0"/>
              </a:rPr>
              <a:t>احساس یکه</a:t>
            </a:r>
            <a:r>
              <a:rPr lang="en-US" sz="4000" dirty="0">
                <a:effectLst/>
                <a:latin typeface="Calibri" panose="020F0502020204030204" pitchFamily="34" charset="0"/>
                <a:ea typeface="Calibri" panose="020F0502020204030204" pitchFamily="34" charset="0"/>
              </a:rPr>
              <a:t>‌</a:t>
            </a:r>
            <a:r>
              <a:rPr lang="fa-IR" sz="4000" dirty="0">
                <a:effectLst/>
                <a:latin typeface="Calibri" panose="020F0502020204030204" pitchFamily="34" charset="0"/>
                <a:ea typeface="Calibri" panose="020F0502020204030204" pitchFamily="34" charset="0"/>
              </a:rPr>
              <a:t>تازی صهیونیست</a:t>
            </a:r>
            <a:r>
              <a:rPr lang="en-US" sz="4000" dirty="0">
                <a:effectLst/>
                <a:latin typeface="Calibri" panose="020F0502020204030204" pitchFamily="34" charset="0"/>
                <a:ea typeface="Calibri" panose="020F0502020204030204" pitchFamily="34" charset="0"/>
              </a:rPr>
              <a:t>‌</a:t>
            </a:r>
            <a:r>
              <a:rPr lang="fa-IR" sz="4000" dirty="0">
                <a:effectLst/>
                <a:latin typeface="Calibri" panose="020F0502020204030204" pitchFamily="34" charset="0"/>
                <a:ea typeface="Calibri" panose="020F0502020204030204" pitchFamily="34" charset="0"/>
              </a:rPr>
              <a:t>ها در آن</a:t>
            </a:r>
            <a:r>
              <a:rPr lang="en-US" sz="4000" dirty="0">
                <a:effectLst/>
                <a:latin typeface="Calibri" panose="020F0502020204030204" pitchFamily="34" charset="0"/>
                <a:ea typeface="Calibri" panose="020F0502020204030204" pitchFamily="34" charset="0"/>
              </a:rPr>
              <a:t>‌</a:t>
            </a:r>
            <a:r>
              <a:rPr lang="fa-IR" sz="4000" dirty="0">
                <a:effectLst/>
                <a:latin typeface="Calibri" panose="020F0502020204030204" pitchFamily="34" charset="0"/>
                <a:ea typeface="Calibri" panose="020F0502020204030204" pitchFamily="34" charset="0"/>
              </a:rPr>
              <a:t>ها احساس برتری و حقیر شمردن دیگران «غیریهودیان» داده است، آن</a:t>
            </a:r>
            <a:r>
              <a:rPr lang="en-US" sz="4000" dirty="0">
                <a:effectLst/>
                <a:latin typeface="Calibri" panose="020F0502020204030204" pitchFamily="34" charset="0"/>
                <a:ea typeface="Calibri" panose="020F0502020204030204" pitchFamily="34" charset="0"/>
              </a:rPr>
              <a:t>‌</a:t>
            </a:r>
            <a:r>
              <a:rPr lang="fa-IR" sz="4000" dirty="0">
                <a:effectLst/>
                <a:latin typeface="Calibri" panose="020F0502020204030204" pitchFamily="34" charset="0"/>
                <a:ea typeface="Calibri" panose="020F0502020204030204" pitchFamily="34" charset="0"/>
              </a:rPr>
              <a:t>ها حتی در زمانی که تحت شدیدترین فشارهای مذلت</a:t>
            </a:r>
            <a:r>
              <a:rPr lang="en-US" sz="4000" dirty="0">
                <a:effectLst/>
                <a:latin typeface="Calibri" panose="020F0502020204030204" pitchFamily="34" charset="0"/>
                <a:ea typeface="Calibri" panose="020F0502020204030204" pitchFamily="34" charset="0"/>
              </a:rPr>
              <a:t>‌</a:t>
            </a:r>
            <a:r>
              <a:rPr lang="fa-IR" sz="4000" dirty="0">
                <a:effectLst/>
                <a:latin typeface="Calibri" panose="020F0502020204030204" pitchFamily="34" charset="0"/>
                <a:ea typeface="Calibri" panose="020F0502020204030204" pitchFamily="34" charset="0"/>
              </a:rPr>
              <a:t>آور قرار داشتند باز هم مملو از حس برتری و کبر بودند حتی آن</a:t>
            </a:r>
            <a:r>
              <a:rPr lang="en-US" sz="4000" dirty="0">
                <a:effectLst/>
                <a:latin typeface="Calibri" panose="020F0502020204030204" pitchFamily="34" charset="0"/>
                <a:ea typeface="Calibri" panose="020F0502020204030204" pitchFamily="34" charset="0"/>
              </a:rPr>
              <a:t>‌</a:t>
            </a:r>
            <a:r>
              <a:rPr lang="fa-IR" sz="4000" dirty="0">
                <a:effectLst/>
                <a:latin typeface="Calibri" panose="020F0502020204030204" pitchFamily="34" charset="0"/>
                <a:ea typeface="Calibri" panose="020F0502020204030204" pitchFamily="34" charset="0"/>
              </a:rPr>
              <a:t>ها پای از آن فراتر نهاده و تمام انزوا و مذلت کشیده شدن را به</a:t>
            </a:r>
            <a:r>
              <a:rPr lang="en-US" sz="4000" dirty="0">
                <a:effectLst/>
                <a:latin typeface="Calibri" panose="020F0502020204030204" pitchFamily="34" charset="0"/>
                <a:ea typeface="Calibri" panose="020F0502020204030204" pitchFamily="34" charset="0"/>
              </a:rPr>
              <a:t>‌</a:t>
            </a:r>
            <a:r>
              <a:rPr lang="fa-IR" sz="4000" dirty="0">
                <a:effectLst/>
                <a:latin typeface="Calibri" panose="020F0502020204030204" pitchFamily="34" charset="0"/>
                <a:ea typeface="Calibri" panose="020F0502020204030204" pitchFamily="34" charset="0"/>
              </a:rPr>
              <a:t>دلیل آن می</a:t>
            </a:r>
            <a:r>
              <a:rPr lang="en-US" sz="4000" dirty="0">
                <a:effectLst/>
                <a:latin typeface="Calibri" panose="020F0502020204030204" pitchFamily="34" charset="0"/>
                <a:ea typeface="Calibri" panose="020F0502020204030204" pitchFamily="34" charset="0"/>
              </a:rPr>
              <a:t>‌</a:t>
            </a:r>
            <a:r>
              <a:rPr lang="fa-IR" sz="4000" dirty="0">
                <a:effectLst/>
                <a:latin typeface="Calibri" panose="020F0502020204030204" pitchFamily="34" charset="0"/>
                <a:ea typeface="Calibri" panose="020F0502020204030204" pitchFamily="34" charset="0"/>
              </a:rPr>
              <a:t>دانند که ملل دیگر برتری آن</a:t>
            </a:r>
            <a:r>
              <a:rPr lang="en-US" sz="4000" dirty="0">
                <a:effectLst/>
                <a:latin typeface="Calibri" panose="020F0502020204030204" pitchFamily="34" charset="0"/>
                <a:ea typeface="Calibri" panose="020F0502020204030204" pitchFamily="34" charset="0"/>
              </a:rPr>
              <a:t>‌</a:t>
            </a:r>
            <a:r>
              <a:rPr lang="fa-IR" sz="4000" dirty="0">
                <a:effectLst/>
                <a:latin typeface="Calibri" panose="020F0502020204030204" pitchFamily="34" charset="0"/>
                <a:ea typeface="Calibri" panose="020F0502020204030204" pitchFamily="34" charset="0"/>
              </a:rPr>
              <a:t>ها را حس کرده</a:t>
            </a:r>
            <a:r>
              <a:rPr lang="en-US" sz="4000" dirty="0">
                <a:effectLst/>
                <a:latin typeface="Calibri" panose="020F0502020204030204" pitchFamily="34" charset="0"/>
                <a:ea typeface="Calibri" panose="020F0502020204030204" pitchFamily="34" charset="0"/>
              </a:rPr>
              <a:t>‌</a:t>
            </a:r>
            <a:r>
              <a:rPr lang="fa-IR" sz="4000" dirty="0">
                <a:effectLst/>
                <a:latin typeface="Calibri" panose="020F0502020204030204" pitchFamily="34" charset="0"/>
                <a:ea typeface="Calibri" panose="020F0502020204030204" pitchFamily="34" charset="0"/>
              </a:rPr>
              <a:t>اند</a:t>
            </a:r>
            <a:r>
              <a:rPr lang="en-US" sz="4000" dirty="0">
                <a:effectLst/>
                <a:latin typeface="Calibri" panose="020F0502020204030204" pitchFamily="34" charset="0"/>
                <a:ea typeface="Calibri" panose="020F0502020204030204" pitchFamily="34" charset="0"/>
              </a:rPr>
              <a:t>.</a:t>
            </a:r>
          </a:p>
          <a:p>
            <a:pPr marL="0" indent="0" algn="just">
              <a:buNone/>
            </a:pPr>
            <a:endParaRPr lang="fa-IR" dirty="0"/>
          </a:p>
        </p:txBody>
      </p:sp>
      <p:sp>
        <p:nvSpPr>
          <p:cNvPr id="6" name="Text Placeholder 5">
            <a:extLst>
              <a:ext uri="{FF2B5EF4-FFF2-40B4-BE49-F238E27FC236}">
                <a16:creationId xmlns:a16="http://schemas.microsoft.com/office/drawing/2014/main" id="{35BE8E52-0541-4B02-B5A4-56AA3AAAD13A}"/>
              </a:ext>
            </a:extLst>
          </p:cNvPr>
          <p:cNvSpPr>
            <a:spLocks noGrp="1"/>
          </p:cNvSpPr>
          <p:nvPr>
            <p:ph type="body" sz="quarter" idx="3"/>
          </p:nvPr>
        </p:nvSpPr>
        <p:spPr>
          <a:xfrm>
            <a:off x="6180670" y="982132"/>
            <a:ext cx="4718304" cy="1222731"/>
          </a:xfrm>
        </p:spPr>
        <p:txBody>
          <a:bodyPr anchor="ctr"/>
          <a:lstStyle/>
          <a:p>
            <a:pPr algn="ctr"/>
            <a:r>
              <a:rPr lang="fa-IR" dirty="0">
                <a:latin typeface="Calibri" panose="020F0502020204030204" pitchFamily="34" charset="0"/>
                <a:ea typeface="Calibri" panose="020F0502020204030204" pitchFamily="34" charset="0"/>
                <a:cs typeface="Tahoma" panose="020B0604030504040204" pitchFamily="34" charset="0"/>
              </a:rPr>
              <a:t>وابستگی</a:t>
            </a:r>
            <a:r>
              <a:rPr lang="fa-IR" dirty="0">
                <a:latin typeface="Calibri" panose="020F0502020204030204" pitchFamily="34" charset="0"/>
                <a:ea typeface="Calibri" panose="020F0502020204030204" pitchFamily="34" charset="0"/>
                <a:cs typeface="Arial" panose="020B0604020202020204" pitchFamily="34" charset="0"/>
              </a:rPr>
              <a:t> </a:t>
            </a:r>
            <a:r>
              <a:rPr lang="fa-IR" dirty="0">
                <a:latin typeface="Calibri" panose="020F0502020204030204" pitchFamily="34" charset="0"/>
                <a:ea typeface="Calibri" panose="020F0502020204030204" pitchFamily="34" charset="0"/>
                <a:cs typeface="Tahoma" panose="020B0604030504040204" pitchFamily="34" charset="0"/>
              </a:rPr>
              <a:t>نژادی</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A3FB6215-47CE-4E31-A9EA-256A7D08EB45}"/>
              </a:ext>
            </a:extLst>
          </p:cNvPr>
          <p:cNvSpPr>
            <a:spLocks noGrp="1"/>
          </p:cNvSpPr>
          <p:nvPr>
            <p:ph sz="quarter" idx="4"/>
          </p:nvPr>
        </p:nvSpPr>
        <p:spPr>
          <a:xfrm>
            <a:off x="6180670" y="2708920"/>
            <a:ext cx="4718304" cy="3166947"/>
          </a:xfrm>
        </p:spPr>
        <p:txBody>
          <a:bodyPr>
            <a:normAutofit fontScale="70000" lnSpcReduction="20000"/>
          </a:bodyPr>
          <a:lstStyle/>
          <a:p>
            <a:pPr marL="0" indent="0" algn="just" rtl="1">
              <a:lnSpc>
                <a:spcPct val="115000"/>
              </a:lnSpc>
              <a:spcAft>
                <a:spcPts val="1000"/>
              </a:spcAft>
              <a:buNone/>
            </a:pPr>
            <a:r>
              <a:rPr lang="fa-IR" sz="3800" dirty="0">
                <a:effectLst/>
                <a:latin typeface="Calibri" panose="020F0502020204030204" pitchFamily="34" charset="0"/>
                <a:ea typeface="Calibri" panose="020F0502020204030204" pitchFamily="34" charset="0"/>
              </a:rPr>
              <a:t>دین یهودی همچنین اثرات عمده</a:t>
            </a:r>
            <a:r>
              <a:rPr lang="en-US" sz="3800" dirty="0">
                <a:effectLst/>
                <a:latin typeface="Calibri" panose="020F0502020204030204" pitchFamily="34" charset="0"/>
                <a:ea typeface="Calibri" panose="020F0502020204030204" pitchFamily="34" charset="0"/>
              </a:rPr>
              <a:t>‌</a:t>
            </a:r>
            <a:r>
              <a:rPr lang="fa-IR" sz="3800" dirty="0">
                <a:effectLst/>
                <a:latin typeface="Calibri" panose="020F0502020204030204" pitchFamily="34" charset="0"/>
                <a:ea typeface="Calibri" panose="020F0502020204030204" pitchFamily="34" charset="0"/>
              </a:rPr>
              <a:t>ای در تقویت حس برتری یهودی داشته و صریحا آن</a:t>
            </a:r>
            <a:r>
              <a:rPr lang="en-US" sz="3800" dirty="0">
                <a:effectLst/>
                <a:latin typeface="Calibri" panose="020F0502020204030204" pitchFamily="34" charset="0"/>
                <a:ea typeface="Calibri" panose="020F0502020204030204" pitchFamily="34" charset="0"/>
              </a:rPr>
              <a:t>‌</a:t>
            </a:r>
            <a:r>
              <a:rPr lang="fa-IR" sz="3800" dirty="0">
                <a:effectLst/>
                <a:latin typeface="Calibri" panose="020F0502020204030204" pitchFamily="34" charset="0"/>
                <a:ea typeface="Calibri" panose="020F0502020204030204" pitchFamily="34" charset="0"/>
              </a:rPr>
              <a:t>را به بازگشت به سرزمین اسرائیل امر می</a:t>
            </a:r>
            <a:r>
              <a:rPr lang="en-US" sz="3800" dirty="0">
                <a:effectLst/>
                <a:latin typeface="Calibri" panose="020F0502020204030204" pitchFamily="34" charset="0"/>
                <a:ea typeface="Calibri" panose="020F0502020204030204" pitchFamily="34" charset="0"/>
              </a:rPr>
              <a:t>‌</a:t>
            </a:r>
            <a:r>
              <a:rPr lang="fa-IR" sz="3800" dirty="0">
                <a:effectLst/>
                <a:latin typeface="Calibri" panose="020F0502020204030204" pitchFamily="34" charset="0"/>
                <a:ea typeface="Calibri" panose="020F0502020204030204" pitchFamily="34" charset="0"/>
              </a:rPr>
              <a:t>کند</a:t>
            </a:r>
            <a:r>
              <a:rPr lang="en-US" sz="3800" dirty="0">
                <a:effectLst/>
                <a:latin typeface="Calibri" panose="020F0502020204030204" pitchFamily="34" charset="0"/>
                <a:ea typeface="Calibri" panose="020F0502020204030204" pitchFamily="34" charset="0"/>
              </a:rPr>
              <a:t>. </a:t>
            </a:r>
          </a:p>
          <a:p>
            <a:pPr marL="0" indent="0" algn="just" rtl="1">
              <a:lnSpc>
                <a:spcPct val="115000"/>
              </a:lnSpc>
              <a:spcAft>
                <a:spcPts val="1000"/>
              </a:spcAft>
              <a:buNone/>
            </a:pPr>
            <a:r>
              <a:rPr lang="fa-IR" sz="3800" dirty="0">
                <a:effectLst/>
                <a:latin typeface="Calibri" panose="020F0502020204030204" pitchFamily="34" charset="0"/>
                <a:ea typeface="Calibri" panose="020F0502020204030204" pitchFamily="34" charset="0"/>
              </a:rPr>
              <a:t>در متون تلمود به صراحت از یهودیان به</a:t>
            </a:r>
            <a:r>
              <a:rPr lang="en-US" sz="3800" dirty="0">
                <a:effectLst/>
                <a:latin typeface="Calibri" panose="020F0502020204030204" pitchFamily="34" charset="0"/>
                <a:ea typeface="Calibri" panose="020F0502020204030204" pitchFamily="34" charset="0"/>
              </a:rPr>
              <a:t>‌</a:t>
            </a:r>
            <a:r>
              <a:rPr lang="fa-IR" sz="3800" dirty="0">
                <a:effectLst/>
                <a:latin typeface="Calibri" panose="020F0502020204030204" pitchFamily="34" charset="0"/>
                <a:ea typeface="Calibri" panose="020F0502020204030204" pitchFamily="34" charset="0"/>
              </a:rPr>
              <a:t>عنوان ملتی برگزیده یاد شده «خداوند آن</a:t>
            </a:r>
            <a:r>
              <a:rPr lang="en-US" sz="3800" dirty="0">
                <a:effectLst/>
                <a:latin typeface="Calibri" panose="020F0502020204030204" pitchFamily="34" charset="0"/>
                <a:ea typeface="Calibri" panose="020F0502020204030204" pitchFamily="34" charset="0"/>
              </a:rPr>
              <a:t>‌</a:t>
            </a:r>
            <a:r>
              <a:rPr lang="fa-IR" sz="3800" dirty="0">
                <a:effectLst/>
                <a:latin typeface="Calibri" panose="020F0502020204030204" pitchFamily="34" charset="0"/>
                <a:ea typeface="Calibri" panose="020F0502020204030204" pitchFamily="34" charset="0"/>
              </a:rPr>
              <a:t>ها را به</a:t>
            </a:r>
            <a:r>
              <a:rPr lang="en-US" sz="3800" dirty="0">
                <a:effectLst/>
                <a:latin typeface="Calibri" panose="020F0502020204030204" pitchFamily="34" charset="0"/>
                <a:ea typeface="Calibri" panose="020F0502020204030204" pitchFamily="34" charset="0"/>
              </a:rPr>
              <a:t>‌</a:t>
            </a:r>
            <a:r>
              <a:rPr lang="fa-IR" sz="3800" dirty="0">
                <a:effectLst/>
                <a:latin typeface="Calibri" panose="020F0502020204030204" pitchFamily="34" charset="0"/>
                <a:ea typeface="Calibri" panose="020F0502020204030204" pitchFamily="34" charset="0"/>
              </a:rPr>
              <a:t>عنوان مردم خویش برگزید تا خود خداوند آن</a:t>
            </a:r>
            <a:r>
              <a:rPr lang="en-US" sz="3800" dirty="0">
                <a:effectLst/>
                <a:latin typeface="Calibri" panose="020F0502020204030204" pitchFamily="34" charset="0"/>
                <a:ea typeface="Calibri" panose="020F0502020204030204" pitchFamily="34" charset="0"/>
              </a:rPr>
              <a:t>‌</a:t>
            </a:r>
            <a:r>
              <a:rPr lang="fa-IR" sz="3800" dirty="0">
                <a:effectLst/>
                <a:latin typeface="Calibri" panose="020F0502020204030204" pitchFamily="34" charset="0"/>
                <a:ea typeface="Calibri" panose="020F0502020204030204" pitchFamily="34" charset="0"/>
              </a:rPr>
              <a:t>ها شود»</a:t>
            </a:r>
            <a:endParaRPr lang="en-US" sz="3800" dirty="0">
              <a:effectLst/>
              <a:latin typeface="Calibri" panose="020F0502020204030204" pitchFamily="34" charset="0"/>
              <a:ea typeface="Calibri" panose="020F0502020204030204" pitchFamily="34" charset="0"/>
            </a:endParaRPr>
          </a:p>
          <a:p>
            <a:endParaRPr lang="fa-IR" dirty="0"/>
          </a:p>
        </p:txBody>
      </p:sp>
    </p:spTree>
    <p:extLst>
      <p:ext uri="{BB962C8B-B14F-4D97-AF65-F5344CB8AC3E}">
        <p14:creationId xmlns:p14="http://schemas.microsoft.com/office/powerpoint/2010/main" val="2123791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7B9C9-2267-4079-BD5D-E16361F6C69D}"/>
              </a:ext>
            </a:extLst>
          </p:cNvPr>
          <p:cNvSpPr>
            <a:spLocks noGrp="1"/>
          </p:cNvSpPr>
          <p:nvPr>
            <p:ph type="title"/>
          </p:nvPr>
        </p:nvSpPr>
        <p:spPr/>
        <p:txBody>
          <a:bodyPr>
            <a:normAutofit/>
          </a:bodyPr>
          <a:lstStyle/>
          <a:p>
            <a:pPr marL="0" indent="0">
              <a:buFont typeface="Arial" panose="020B0604020202020204" pitchFamily="34" charset="0"/>
              <a:buNone/>
            </a:pPr>
            <a:r>
              <a:rPr lang="fa-IR" dirty="0">
                <a:latin typeface="Calibri" panose="020F0502020204030204" pitchFamily="34" charset="0"/>
                <a:ea typeface="Calibri" panose="020F0502020204030204" pitchFamily="34" charset="0"/>
                <a:cs typeface="SOGAND" panose="02000700000000000000" pitchFamily="2" charset="-78"/>
              </a:rPr>
              <a:t>دستور دینی</a:t>
            </a:r>
            <a:endParaRPr lang="fa-IR" dirty="0">
              <a:cs typeface="SOGAND" panose="02000700000000000000" pitchFamily="2" charset="-78"/>
            </a:endParaRPr>
          </a:p>
        </p:txBody>
      </p:sp>
      <p:sp>
        <p:nvSpPr>
          <p:cNvPr id="3" name="Content Placeholder 2">
            <a:extLst>
              <a:ext uri="{FF2B5EF4-FFF2-40B4-BE49-F238E27FC236}">
                <a16:creationId xmlns:a16="http://schemas.microsoft.com/office/drawing/2014/main" id="{773CC944-4CF8-4DDC-B09D-9E55B5CD1110}"/>
              </a:ext>
            </a:extLst>
          </p:cNvPr>
          <p:cNvSpPr>
            <a:spLocks noGrp="1"/>
          </p:cNvSpPr>
          <p:nvPr>
            <p:ph idx="1"/>
          </p:nvPr>
        </p:nvSpPr>
        <p:spPr/>
        <p:txBody>
          <a:bodyPr>
            <a:normAutofit fontScale="92500" lnSpcReduction="10000"/>
          </a:bodyPr>
          <a:lstStyle/>
          <a:p>
            <a:pPr marL="0" indent="0" algn="just" rtl="1">
              <a:lnSpc>
                <a:spcPct val="115000"/>
              </a:lnSpc>
              <a:spcAft>
                <a:spcPts val="1000"/>
              </a:spcAft>
              <a:buNone/>
            </a:pPr>
            <a:r>
              <a:rPr lang="fa-IR" sz="2800" dirty="0">
                <a:effectLst/>
                <a:latin typeface="Calibri" panose="020F0502020204030204" pitchFamily="34" charset="0"/>
                <a:ea typeface="Calibri" panose="020F0502020204030204" pitchFamily="34" charset="0"/>
              </a:rPr>
              <a:t>دینشان هم آن</a:t>
            </a:r>
            <a:r>
              <a:rPr lang="en-US" sz="2800" dirty="0">
                <a:effectLst/>
                <a:latin typeface="Calibri" panose="020F0502020204030204" pitchFamily="34" charset="0"/>
                <a:ea typeface="Calibri" panose="020F0502020204030204" pitchFamily="34" charset="0"/>
              </a:rPr>
              <a:t>‌</a:t>
            </a:r>
            <a:r>
              <a:rPr lang="fa-IR" sz="2800" dirty="0">
                <a:effectLst/>
                <a:latin typeface="Calibri" panose="020F0502020204030204" pitchFamily="34" charset="0"/>
                <a:ea typeface="Calibri" panose="020F0502020204030204" pitchFamily="34" charset="0"/>
              </a:rPr>
              <a:t>ها را امر می</a:t>
            </a:r>
            <a:r>
              <a:rPr lang="en-US" sz="2800" dirty="0">
                <a:effectLst/>
                <a:latin typeface="Calibri" panose="020F0502020204030204" pitchFamily="34" charset="0"/>
                <a:ea typeface="Calibri" panose="020F0502020204030204" pitchFamily="34" charset="0"/>
              </a:rPr>
              <a:t>‌</a:t>
            </a:r>
            <a:r>
              <a:rPr lang="fa-IR" sz="2800" dirty="0">
                <a:effectLst/>
                <a:latin typeface="Calibri" panose="020F0502020204030204" pitchFamily="34" charset="0"/>
                <a:ea typeface="Calibri" panose="020F0502020204030204" pitchFamily="34" charset="0"/>
              </a:rPr>
              <a:t>کند تا به سرزمین موعود بازگردند، که این امر توجه و عشق آنان را به سرزمین اسرائیل افزایش می</a:t>
            </a:r>
            <a:r>
              <a:rPr lang="en-US" sz="2800" dirty="0">
                <a:effectLst/>
                <a:latin typeface="Calibri" panose="020F0502020204030204" pitchFamily="34" charset="0"/>
                <a:ea typeface="Calibri" panose="020F0502020204030204" pitchFamily="34" charset="0"/>
              </a:rPr>
              <a:t>‌</a:t>
            </a:r>
            <a:r>
              <a:rPr lang="fa-IR" sz="2800" dirty="0">
                <a:effectLst/>
                <a:latin typeface="Calibri" panose="020F0502020204030204" pitchFamily="34" charset="0"/>
                <a:ea typeface="Calibri" panose="020F0502020204030204" pitchFamily="34" charset="0"/>
              </a:rPr>
              <a:t>دهد عشقی که با مهاجرت تک</a:t>
            </a:r>
            <a:r>
              <a:rPr lang="en-US" sz="2800" dirty="0">
                <a:effectLst/>
                <a:latin typeface="Calibri" panose="020F0502020204030204" pitchFamily="34" charset="0"/>
                <a:ea typeface="Calibri" panose="020F0502020204030204" pitchFamily="34" charset="0"/>
              </a:rPr>
              <a:t>‌</a:t>
            </a:r>
            <a:r>
              <a:rPr lang="fa-IR" sz="2800" dirty="0">
                <a:effectLst/>
                <a:latin typeface="Calibri" panose="020F0502020204030204" pitchFamily="34" charset="0"/>
                <a:ea typeface="Calibri" panose="020F0502020204030204" pitchFamily="34" charset="0"/>
              </a:rPr>
              <a:t>تک یا دسته</a:t>
            </a:r>
            <a:r>
              <a:rPr lang="en-US" sz="2800" dirty="0">
                <a:effectLst/>
                <a:latin typeface="Calibri" panose="020F0502020204030204" pitchFamily="34" charset="0"/>
                <a:ea typeface="Calibri" panose="020F0502020204030204" pitchFamily="34" charset="0"/>
              </a:rPr>
              <a:t>‌</a:t>
            </a:r>
            <a:r>
              <a:rPr lang="en-US" sz="2800" dirty="0">
                <a:effectLst/>
                <a:latin typeface="Arial" panose="020B0604020202020204" pitchFamily="34" charset="0"/>
                <a:ea typeface="Calibri" panose="020F0502020204030204" pitchFamily="34" charset="0"/>
              </a:rPr>
              <a:t> </a:t>
            </a:r>
            <a:r>
              <a:rPr lang="fa-IR" sz="2800" dirty="0">
                <a:effectLst/>
                <a:latin typeface="Calibri" panose="020F0502020204030204" pitchFamily="34" charset="0"/>
                <a:ea typeface="Calibri" panose="020F0502020204030204" pitchFamily="34" charset="0"/>
              </a:rPr>
              <a:t>جمعی به این سرزمین و اقامت دائم در آن جلوه</a:t>
            </a:r>
            <a:r>
              <a:rPr lang="en-US" sz="2800" dirty="0">
                <a:effectLst/>
                <a:latin typeface="Calibri" panose="020F0502020204030204" pitchFamily="34" charset="0"/>
                <a:ea typeface="Calibri" panose="020F0502020204030204" pitchFamily="34" charset="0"/>
              </a:rPr>
              <a:t>‌</a:t>
            </a:r>
            <a:r>
              <a:rPr lang="fa-IR" sz="2800" dirty="0">
                <a:effectLst/>
                <a:latin typeface="Calibri" panose="020F0502020204030204" pitchFamily="34" charset="0"/>
                <a:ea typeface="Calibri" panose="020F0502020204030204" pitchFamily="34" charset="0"/>
              </a:rPr>
              <a:t>گر می</a:t>
            </a:r>
            <a:r>
              <a:rPr lang="en-US" sz="2800" dirty="0">
                <a:effectLst/>
                <a:latin typeface="Calibri" panose="020F0502020204030204" pitchFamily="34" charset="0"/>
                <a:ea typeface="Calibri" panose="020F0502020204030204" pitchFamily="34" charset="0"/>
              </a:rPr>
              <a:t>‌</a:t>
            </a:r>
            <a:r>
              <a:rPr lang="fa-IR" sz="2800" dirty="0">
                <a:effectLst/>
                <a:latin typeface="Calibri" panose="020F0502020204030204" pitchFamily="34" charset="0"/>
                <a:ea typeface="Calibri" panose="020F0502020204030204" pitchFamily="34" charset="0"/>
              </a:rPr>
              <a:t>شود تشکیل دوباره دولت یهودی» نام دارد</a:t>
            </a:r>
            <a:endParaRPr lang="en-US" sz="2800" dirty="0">
              <a:effectLst/>
              <a:latin typeface="Calibri" panose="020F0502020204030204" pitchFamily="34" charset="0"/>
              <a:ea typeface="Calibri" panose="020F0502020204030204" pitchFamily="34" charset="0"/>
            </a:endParaRPr>
          </a:p>
          <a:p>
            <a:pPr marL="0" indent="0" algn="just" rtl="1">
              <a:lnSpc>
                <a:spcPct val="115000"/>
              </a:lnSpc>
              <a:spcAft>
                <a:spcPts val="1000"/>
              </a:spcAft>
              <a:buNone/>
            </a:pPr>
            <a:r>
              <a:rPr lang="fa-IR" sz="2800" dirty="0">
                <a:effectLst/>
                <a:latin typeface="Calibri" panose="020F0502020204030204" pitchFamily="34" charset="0"/>
                <a:ea typeface="Calibri" panose="020F0502020204030204" pitchFamily="34" charset="0"/>
              </a:rPr>
              <a:t>. از تعالیم تلمود آمده است، هر یهودی که قادر به مهاجرت به سرزمین موعود بوده باشد و این کار را نکند کافر است، از دیگر تعالیم تلمود عدم رحم به دیگران است و بر آن</a:t>
            </a:r>
            <a:r>
              <a:rPr lang="en-US" sz="2800" dirty="0">
                <a:effectLst/>
                <a:latin typeface="Calibri" panose="020F0502020204030204" pitchFamily="34" charset="0"/>
                <a:ea typeface="Calibri" panose="020F0502020204030204" pitchFamily="34" charset="0"/>
              </a:rPr>
              <a:t>‌</a:t>
            </a:r>
            <a:r>
              <a:rPr lang="fa-IR" sz="2800" dirty="0">
                <a:effectLst/>
                <a:latin typeface="Calibri" panose="020F0502020204030204" pitchFamily="34" charset="0"/>
                <a:ea typeface="Calibri" panose="020F0502020204030204" pitchFamily="34" charset="0"/>
              </a:rPr>
              <a:t>ها کاملا سلطه یابند، از این دیدگاه اهداف صهیونیستی کاملا در راستای تعالیم دین یهودی قرار دارد و یکی از نشانه احترام صهیونیست</a:t>
            </a:r>
            <a:r>
              <a:rPr lang="en-US" sz="2800" dirty="0">
                <a:effectLst/>
                <a:latin typeface="Calibri" panose="020F0502020204030204" pitchFamily="34" charset="0"/>
                <a:ea typeface="Calibri" panose="020F0502020204030204" pitchFamily="34" charset="0"/>
              </a:rPr>
              <a:t>‌</a:t>
            </a:r>
            <a:r>
              <a:rPr lang="fa-IR" sz="2800" dirty="0">
                <a:effectLst/>
                <a:latin typeface="Calibri" panose="020F0502020204030204" pitchFamily="34" charset="0"/>
                <a:ea typeface="Calibri" panose="020F0502020204030204" pitchFamily="34" charset="0"/>
              </a:rPr>
              <a:t>ها به دین حتی اگر هم به آن پایبند نباشند، مشهود می</a:t>
            </a:r>
            <a:r>
              <a:rPr lang="en-US" sz="2800" dirty="0">
                <a:effectLst/>
                <a:latin typeface="Calibri" panose="020F0502020204030204" pitchFamily="34" charset="0"/>
                <a:ea typeface="Calibri" panose="020F0502020204030204" pitchFamily="34" charset="0"/>
              </a:rPr>
              <a:t>‌</a:t>
            </a:r>
            <a:r>
              <a:rPr lang="fa-IR" sz="2800" dirty="0">
                <a:effectLst/>
                <a:latin typeface="Calibri" panose="020F0502020204030204" pitchFamily="34" charset="0"/>
                <a:ea typeface="Calibri" panose="020F0502020204030204" pitchFamily="34" charset="0"/>
              </a:rPr>
              <a:t>باشد</a:t>
            </a:r>
            <a:r>
              <a:rPr lang="en-US" sz="2800" dirty="0">
                <a:effectLst/>
                <a:latin typeface="Calibri" panose="020F0502020204030204" pitchFamily="34" charset="0"/>
                <a:ea typeface="Calibri" panose="020F0502020204030204" pitchFamily="34" charset="0"/>
              </a:rPr>
              <a:t>.</a:t>
            </a:r>
          </a:p>
        </p:txBody>
      </p:sp>
    </p:spTree>
    <p:extLst>
      <p:ext uri="{BB962C8B-B14F-4D97-AF65-F5344CB8AC3E}">
        <p14:creationId xmlns:p14="http://schemas.microsoft.com/office/powerpoint/2010/main" val="1369400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marL="0" indent="0" algn="just">
              <a:buFont typeface="Arial" panose="020B0604020202020204" pitchFamily="34" charset="0"/>
              <a:buNone/>
            </a:pPr>
            <a:r>
              <a:rPr lang="fa-IR" sz="6000" b="1" dirty="0">
                <a:latin typeface="Traditional Arabic" panose="02020603050405020304" pitchFamily="18" charset="-78"/>
                <a:cs typeface="Traditional Arabic" panose="02020603050405020304" pitchFamily="18" charset="-78"/>
              </a:rPr>
              <a:t>روابط با انگلیس</a:t>
            </a:r>
          </a:p>
        </p:txBody>
      </p:sp>
      <p:sp>
        <p:nvSpPr>
          <p:cNvPr id="3" name="نگهدارنده مکان محتوا 2"/>
          <p:cNvSpPr>
            <a:spLocks noGrp="1"/>
          </p:cNvSpPr>
          <p:nvPr>
            <p:ph idx="1"/>
          </p:nvPr>
        </p:nvSpPr>
        <p:spPr/>
        <p:txBody>
          <a:bodyPr>
            <a:normAutofit fontScale="85000" lnSpcReduction="20000"/>
          </a:bodyPr>
          <a:lstStyle/>
          <a:p>
            <a:pPr marL="0" indent="0" algn="just">
              <a:buNone/>
            </a:pPr>
            <a:r>
              <a:rPr lang="fa-IR" sz="4400" dirty="0"/>
              <a:t>حضور بهائیت به عنوان یار دیرین انگلیس در فلسطین و حمایت جدی انگلیس از تشكیل دولت صهیونیستی در این منطقه كه به عزیمت یهودیان اروپایی به فلسطین انجامید، بهائیت و صهیونیسم به عنوان دو فرقه تحت حمایت استعمار، در كنار یكدیگر قرار گرفتند و پیوندی مستحكم میان آنها به وجود آمد</a:t>
            </a:r>
          </a:p>
          <a:p>
            <a:pPr marL="0" lvl="0" indent="0" algn="just">
              <a:buNone/>
            </a:pPr>
            <a:r>
              <a:rPr lang="fa-IR" sz="4400" noProof="0" dirty="0"/>
              <a:t>اسناد و مدارك ثبت شده در تاریخ و به ویژه در منابع خود بهائیان در این زمینه به حدی است كه كار نفی پیوند بهائیت و صهیونیسم را بر بهائیان، محال می‌سازد. </a:t>
            </a:r>
          </a:p>
        </p:txBody>
      </p:sp>
    </p:spTree>
    <p:extLst>
      <p:ext uri="{BB962C8B-B14F-4D97-AF65-F5344CB8AC3E}">
        <p14:creationId xmlns:p14="http://schemas.microsoft.com/office/powerpoint/2010/main" val="994956822"/>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marL="0" indent="0" algn="just">
              <a:buFont typeface="Arial" panose="020B0604020202020204" pitchFamily="34" charset="0"/>
              <a:buNone/>
            </a:pPr>
            <a:r>
              <a:rPr lang="fa-IR" sz="4400" b="1" dirty="0">
                <a:latin typeface="Tahoma"/>
                <a:ea typeface="Calibri"/>
                <a:cs typeface="B Lotus"/>
              </a:rPr>
              <a:t>اطلاع از اشغال</a:t>
            </a:r>
            <a:r>
              <a:rPr lang="fa-IR" sz="4400" b="1" dirty="0">
                <a:latin typeface="Calibri"/>
                <a:ea typeface="Calibri"/>
                <a:cs typeface="B Lotus"/>
              </a:rPr>
              <a:t> </a:t>
            </a:r>
            <a:r>
              <a:rPr lang="fa-IR" sz="4400" b="1" dirty="0">
                <a:latin typeface="Tahoma"/>
                <a:ea typeface="Calibri"/>
                <a:cs typeface="B Lotus"/>
              </a:rPr>
              <a:t>فلسطین</a:t>
            </a:r>
            <a:r>
              <a:rPr lang="fa-IR" sz="4400" b="1" dirty="0">
                <a:latin typeface="Calibri"/>
                <a:ea typeface="Calibri"/>
                <a:cs typeface="B Lotus"/>
              </a:rPr>
              <a:t> </a:t>
            </a:r>
            <a:endParaRPr lang="fa-IR" sz="4400" dirty="0"/>
          </a:p>
        </p:txBody>
      </p:sp>
      <p:sp>
        <p:nvSpPr>
          <p:cNvPr id="3" name="نگهدارنده مکان محتوا 2"/>
          <p:cNvSpPr>
            <a:spLocks noGrp="1"/>
          </p:cNvSpPr>
          <p:nvPr>
            <p:ph idx="1"/>
          </p:nvPr>
        </p:nvSpPr>
        <p:spPr/>
        <p:txBody>
          <a:bodyPr>
            <a:noAutofit/>
          </a:bodyPr>
          <a:lstStyle/>
          <a:p>
            <a:pPr marL="0" indent="0" algn="just">
              <a:buNone/>
            </a:pPr>
            <a:r>
              <a:rPr lang="fa-IR" sz="4400" b="1" dirty="0" err="1">
                <a:latin typeface="Tahoma"/>
                <a:ea typeface="Calibri"/>
                <a:cs typeface="B Lotus"/>
              </a:rPr>
              <a:t>اظهارسخنان</a:t>
            </a:r>
            <a:r>
              <a:rPr lang="fa-IR" sz="4400" b="1" dirty="0">
                <a:latin typeface="Calibri"/>
                <a:ea typeface="Calibri"/>
                <a:cs typeface="B Lotus"/>
              </a:rPr>
              <a:t> </a:t>
            </a:r>
            <a:r>
              <a:rPr lang="fa-IR" sz="4400" b="1" dirty="0">
                <a:latin typeface="Tahoma"/>
                <a:ea typeface="Calibri"/>
                <a:cs typeface="B Lotus"/>
              </a:rPr>
              <a:t>به</a:t>
            </a:r>
            <a:r>
              <a:rPr lang="fa-IR" sz="4400" b="1" dirty="0">
                <a:latin typeface="Calibri"/>
                <a:ea typeface="Calibri"/>
                <a:cs typeface="B Lotus"/>
              </a:rPr>
              <a:t> </a:t>
            </a:r>
            <a:r>
              <a:rPr lang="fa-IR" sz="4400" b="1" dirty="0">
                <a:latin typeface="Tahoma"/>
                <a:ea typeface="Calibri"/>
                <a:cs typeface="B Lotus"/>
              </a:rPr>
              <a:t>همراه</a:t>
            </a:r>
            <a:r>
              <a:rPr lang="fa-IR" sz="4400" b="1" dirty="0">
                <a:latin typeface="Calibri"/>
                <a:ea typeface="Calibri"/>
                <a:cs typeface="B Lotus"/>
              </a:rPr>
              <a:t> </a:t>
            </a:r>
            <a:r>
              <a:rPr lang="fa-IR" sz="4400" b="1" dirty="0">
                <a:latin typeface="Tahoma"/>
                <a:ea typeface="Calibri"/>
                <a:cs typeface="B Lotus"/>
              </a:rPr>
              <a:t>تعابیر</a:t>
            </a:r>
            <a:r>
              <a:rPr lang="fa-IR" sz="4400" b="1" dirty="0">
                <a:latin typeface="Calibri"/>
                <a:ea typeface="Calibri"/>
                <a:cs typeface="B Lotus"/>
              </a:rPr>
              <a:t> </a:t>
            </a:r>
            <a:r>
              <a:rPr lang="fa-IR" sz="4400" b="1" dirty="0">
                <a:latin typeface="Tahoma"/>
                <a:ea typeface="Calibri"/>
                <a:cs typeface="B Lotus"/>
              </a:rPr>
              <a:t>خاص</a:t>
            </a:r>
            <a:r>
              <a:rPr lang="fa-IR" sz="4400" b="1" dirty="0">
                <a:latin typeface="Calibri"/>
                <a:ea typeface="Calibri"/>
                <a:cs typeface="B Lotus"/>
              </a:rPr>
              <a:t> </a:t>
            </a:r>
            <a:r>
              <a:rPr lang="fa-IR" sz="4400" b="1" dirty="0">
                <a:latin typeface="Tahoma"/>
                <a:ea typeface="Calibri"/>
                <a:cs typeface="B Lotus"/>
              </a:rPr>
              <a:t>آن</a:t>
            </a:r>
            <a:r>
              <a:rPr lang="fa-IR" sz="4400" b="1" dirty="0">
                <a:latin typeface="Calibri"/>
                <a:ea typeface="Calibri"/>
                <a:cs typeface="B Lotus"/>
              </a:rPr>
              <a:t> </a:t>
            </a:r>
            <a:r>
              <a:rPr lang="fa-IR" sz="4400" b="1" dirty="0">
                <a:latin typeface="Tahoma"/>
                <a:ea typeface="Calibri"/>
                <a:cs typeface="B Lotus"/>
              </a:rPr>
              <a:t>در</a:t>
            </a:r>
            <a:r>
              <a:rPr lang="fa-IR" sz="4400" b="1" dirty="0">
                <a:latin typeface="Calibri"/>
                <a:ea typeface="Calibri"/>
                <a:cs typeface="B Lotus"/>
              </a:rPr>
              <a:t> </a:t>
            </a:r>
            <a:r>
              <a:rPr lang="fa-IR" sz="4400" b="1" dirty="0" err="1">
                <a:latin typeface="Tahoma"/>
                <a:ea typeface="Calibri"/>
                <a:cs typeface="B Lotus"/>
              </a:rPr>
              <a:t>بشارت</a:t>
            </a:r>
            <a:r>
              <a:rPr lang="fa-IR" sz="4400" b="1" dirty="0" err="1">
                <a:latin typeface="Arial"/>
                <a:ea typeface="Calibri"/>
                <a:cs typeface="B Lotus"/>
              </a:rPr>
              <a:t>‌</a:t>
            </a:r>
            <a:r>
              <a:rPr lang="fa-IR" sz="4400" b="1" dirty="0" err="1">
                <a:latin typeface="Tahoma"/>
                <a:ea typeface="Calibri"/>
                <a:cs typeface="B Lotus"/>
              </a:rPr>
              <a:t>های</a:t>
            </a:r>
            <a:r>
              <a:rPr lang="fa-IR" sz="4400" b="1" dirty="0">
                <a:latin typeface="Calibri"/>
                <a:ea typeface="Calibri"/>
                <a:cs typeface="B Lotus"/>
              </a:rPr>
              <a:t> </a:t>
            </a:r>
            <a:r>
              <a:rPr lang="fa-IR" sz="4400" b="1" dirty="0">
                <a:latin typeface="Tahoma"/>
                <a:ea typeface="Calibri"/>
                <a:cs typeface="B Lotus"/>
              </a:rPr>
              <a:t>عباس</a:t>
            </a:r>
            <a:r>
              <a:rPr lang="fa-IR" sz="4400" b="1" dirty="0">
                <a:latin typeface="Calibri"/>
                <a:ea typeface="Calibri"/>
                <a:cs typeface="B Lotus"/>
              </a:rPr>
              <a:t> </a:t>
            </a:r>
            <a:r>
              <a:rPr lang="fa-IR" sz="4400" b="1" dirty="0">
                <a:latin typeface="Tahoma"/>
                <a:ea typeface="Calibri"/>
                <a:cs typeface="B Lotus"/>
              </a:rPr>
              <a:t>افندی</a:t>
            </a:r>
            <a:r>
              <a:rPr lang="fa-IR" sz="4400" b="1" dirty="0">
                <a:latin typeface="Calibri"/>
                <a:ea typeface="Calibri"/>
                <a:cs typeface="B Lotus"/>
              </a:rPr>
              <a:t> </a:t>
            </a:r>
            <a:r>
              <a:rPr lang="fa-IR" sz="4400" b="1" dirty="0">
                <a:latin typeface="Tahoma"/>
                <a:ea typeface="Calibri"/>
                <a:cs typeface="B Lotus"/>
              </a:rPr>
              <a:t>نشان</a:t>
            </a:r>
            <a:r>
              <a:rPr lang="fa-IR" sz="4400" b="1" dirty="0">
                <a:latin typeface="Calibri"/>
                <a:ea typeface="Calibri"/>
                <a:cs typeface="B Lotus"/>
              </a:rPr>
              <a:t> </a:t>
            </a:r>
            <a:r>
              <a:rPr lang="fa-IR" sz="4400" b="1" dirty="0">
                <a:latin typeface="Tahoma"/>
                <a:ea typeface="Calibri"/>
                <a:cs typeface="B Lotus"/>
              </a:rPr>
              <a:t>از</a:t>
            </a:r>
            <a:r>
              <a:rPr lang="fa-IR" sz="4400" b="1" dirty="0">
                <a:latin typeface="Calibri"/>
                <a:ea typeface="Calibri"/>
                <a:cs typeface="B Lotus"/>
              </a:rPr>
              <a:t> </a:t>
            </a:r>
            <a:r>
              <a:rPr lang="fa-IR" sz="4400" b="1" dirty="0">
                <a:latin typeface="Tahoma"/>
                <a:ea typeface="Calibri"/>
                <a:cs typeface="B Lotus"/>
              </a:rPr>
              <a:t>اطلاع</a:t>
            </a:r>
            <a:r>
              <a:rPr lang="fa-IR" sz="4400" b="1" dirty="0">
                <a:latin typeface="Calibri"/>
                <a:ea typeface="Calibri"/>
                <a:cs typeface="B Lotus"/>
              </a:rPr>
              <a:t> </a:t>
            </a:r>
            <a:r>
              <a:rPr lang="fa-IR" sz="4400" b="1" dirty="0">
                <a:latin typeface="Tahoma"/>
                <a:ea typeface="Calibri"/>
                <a:cs typeface="B Lotus"/>
              </a:rPr>
              <a:t>وی</a:t>
            </a:r>
            <a:r>
              <a:rPr lang="fa-IR" sz="4400" b="1" dirty="0">
                <a:latin typeface="Calibri"/>
                <a:ea typeface="Calibri"/>
                <a:cs typeface="B Lotus"/>
              </a:rPr>
              <a:t> </a:t>
            </a:r>
            <a:r>
              <a:rPr lang="fa-IR" sz="4400" b="1" dirty="0">
                <a:latin typeface="Tahoma"/>
                <a:ea typeface="Calibri"/>
                <a:cs typeface="B Lotus"/>
              </a:rPr>
              <a:t>از</a:t>
            </a:r>
            <a:r>
              <a:rPr lang="fa-IR" sz="4400" b="1" dirty="0">
                <a:latin typeface="Calibri"/>
                <a:ea typeface="Calibri"/>
                <a:cs typeface="B Lotus"/>
              </a:rPr>
              <a:t> </a:t>
            </a:r>
            <a:r>
              <a:rPr lang="fa-IR" sz="4400" b="1" dirty="0" err="1">
                <a:latin typeface="Tahoma"/>
                <a:ea typeface="Calibri"/>
                <a:cs typeface="B Lotus"/>
              </a:rPr>
              <a:t>حركت</a:t>
            </a:r>
            <a:r>
              <a:rPr lang="fa-IR" sz="4400" b="1" dirty="0">
                <a:latin typeface="Calibri"/>
                <a:ea typeface="Calibri"/>
                <a:cs typeface="B Lotus"/>
              </a:rPr>
              <a:t> </a:t>
            </a:r>
            <a:r>
              <a:rPr lang="fa-IR" sz="4400" b="1" dirty="0" err="1">
                <a:latin typeface="Tahoma"/>
                <a:ea typeface="Calibri"/>
                <a:cs typeface="B Lotus"/>
              </a:rPr>
              <a:t>صهیونیست</a:t>
            </a:r>
            <a:r>
              <a:rPr lang="fa-IR" sz="4400" b="1" dirty="0" err="1">
                <a:latin typeface="Arial"/>
                <a:ea typeface="Calibri"/>
                <a:cs typeface="B Lotus"/>
              </a:rPr>
              <a:t>‌</a:t>
            </a:r>
            <a:r>
              <a:rPr lang="fa-IR" sz="4400" b="1" dirty="0" err="1">
                <a:latin typeface="Tahoma"/>
                <a:ea typeface="Calibri"/>
                <a:cs typeface="B Lotus"/>
              </a:rPr>
              <a:t>ها</a:t>
            </a:r>
            <a:r>
              <a:rPr lang="fa-IR" sz="4400" b="1" dirty="0">
                <a:latin typeface="Calibri"/>
                <a:ea typeface="Calibri"/>
                <a:cs typeface="B Lotus"/>
              </a:rPr>
              <a:t> </a:t>
            </a:r>
            <a:r>
              <a:rPr lang="fa-IR" sz="4400" b="1" dirty="0">
                <a:latin typeface="Tahoma"/>
                <a:ea typeface="Calibri"/>
                <a:cs typeface="B Lotus"/>
              </a:rPr>
              <a:t>برای</a:t>
            </a:r>
            <a:r>
              <a:rPr lang="fa-IR" sz="4400" b="1" dirty="0">
                <a:latin typeface="Calibri"/>
                <a:ea typeface="Calibri"/>
                <a:cs typeface="B Lotus"/>
              </a:rPr>
              <a:t> </a:t>
            </a:r>
            <a:r>
              <a:rPr lang="fa-IR" sz="4400" b="1" dirty="0">
                <a:latin typeface="Tahoma"/>
                <a:ea typeface="Calibri"/>
                <a:cs typeface="B Lotus"/>
              </a:rPr>
              <a:t>اشغال</a:t>
            </a:r>
            <a:r>
              <a:rPr lang="fa-IR" sz="4400" b="1" dirty="0">
                <a:latin typeface="Calibri"/>
                <a:ea typeface="Calibri"/>
                <a:cs typeface="B Lotus"/>
              </a:rPr>
              <a:t> </a:t>
            </a:r>
            <a:r>
              <a:rPr lang="fa-IR" sz="4400" b="1" dirty="0">
                <a:latin typeface="Tahoma"/>
                <a:ea typeface="Calibri"/>
                <a:cs typeface="B Lotus"/>
              </a:rPr>
              <a:t>سرزمین</a:t>
            </a:r>
            <a:r>
              <a:rPr lang="fa-IR" sz="4400" b="1" dirty="0">
                <a:latin typeface="Calibri"/>
                <a:ea typeface="Calibri"/>
                <a:cs typeface="B Lotus"/>
              </a:rPr>
              <a:t> </a:t>
            </a:r>
            <a:r>
              <a:rPr lang="fa-IR" sz="4400" b="1" dirty="0">
                <a:latin typeface="Tahoma"/>
                <a:ea typeface="Calibri"/>
                <a:cs typeface="B Lotus"/>
              </a:rPr>
              <a:t>فلسطین</a:t>
            </a:r>
            <a:r>
              <a:rPr lang="fa-IR" sz="4400" b="1" dirty="0">
                <a:latin typeface="Calibri"/>
                <a:ea typeface="Calibri"/>
                <a:cs typeface="B Lotus"/>
              </a:rPr>
              <a:t> </a:t>
            </a:r>
            <a:r>
              <a:rPr lang="fa-IR" sz="4400" b="1" dirty="0">
                <a:latin typeface="Tahoma"/>
                <a:ea typeface="Calibri"/>
                <a:cs typeface="B Lotus"/>
              </a:rPr>
              <a:t>و</a:t>
            </a:r>
            <a:r>
              <a:rPr lang="fa-IR" sz="4400" b="1" dirty="0">
                <a:latin typeface="Calibri"/>
                <a:ea typeface="Calibri"/>
                <a:cs typeface="B Lotus"/>
              </a:rPr>
              <a:t> </a:t>
            </a:r>
            <a:r>
              <a:rPr lang="fa-IR" sz="4400" b="1" dirty="0">
                <a:latin typeface="Tahoma"/>
                <a:ea typeface="Calibri"/>
                <a:cs typeface="B Lotus"/>
              </a:rPr>
              <a:t>برپایی</a:t>
            </a:r>
            <a:r>
              <a:rPr lang="fa-IR" sz="4400" b="1" dirty="0">
                <a:latin typeface="Calibri"/>
                <a:ea typeface="Calibri"/>
                <a:cs typeface="B Lotus"/>
              </a:rPr>
              <a:t> </a:t>
            </a:r>
            <a:r>
              <a:rPr lang="fa-IR" sz="4400" b="1" dirty="0" err="1">
                <a:latin typeface="Tahoma"/>
                <a:ea typeface="Calibri"/>
                <a:cs typeface="B Lotus"/>
              </a:rPr>
              <a:t>حكومت</a:t>
            </a:r>
            <a:r>
              <a:rPr lang="fa-IR" sz="4400" b="1" dirty="0">
                <a:latin typeface="Calibri"/>
                <a:ea typeface="Calibri"/>
                <a:cs typeface="B Lotus"/>
              </a:rPr>
              <a:t> </a:t>
            </a:r>
            <a:r>
              <a:rPr lang="fa-IR" sz="4400" b="1" dirty="0">
                <a:latin typeface="Tahoma"/>
                <a:ea typeface="Calibri"/>
                <a:cs typeface="B Lotus"/>
              </a:rPr>
              <a:t>در</a:t>
            </a:r>
            <a:r>
              <a:rPr lang="fa-IR" sz="4400" b="1" dirty="0">
                <a:latin typeface="Calibri"/>
                <a:ea typeface="Calibri"/>
                <a:cs typeface="B Lotus"/>
              </a:rPr>
              <a:t> </a:t>
            </a:r>
            <a:r>
              <a:rPr lang="fa-IR" sz="4400" b="1" dirty="0">
                <a:latin typeface="Tahoma"/>
                <a:ea typeface="Calibri"/>
                <a:cs typeface="B Lotus"/>
              </a:rPr>
              <a:t>آن</a:t>
            </a:r>
            <a:r>
              <a:rPr lang="fa-IR" sz="4400" b="1" dirty="0">
                <a:latin typeface="Calibri"/>
                <a:ea typeface="Calibri"/>
                <a:cs typeface="B Lotus"/>
              </a:rPr>
              <a:t> </a:t>
            </a:r>
            <a:r>
              <a:rPr lang="fa-IR" sz="4400" b="1" dirty="0">
                <a:latin typeface="Tahoma"/>
                <a:ea typeface="Calibri"/>
                <a:cs typeface="B Lotus"/>
              </a:rPr>
              <a:t>منطقه</a:t>
            </a:r>
            <a:r>
              <a:rPr lang="fa-IR" sz="4400" b="1" dirty="0">
                <a:latin typeface="Calibri"/>
                <a:ea typeface="Calibri"/>
                <a:cs typeface="B Lotus"/>
              </a:rPr>
              <a:t> </a:t>
            </a:r>
            <a:r>
              <a:rPr lang="fa-IR" sz="4400" b="1" dirty="0">
                <a:latin typeface="Tahoma"/>
                <a:ea typeface="Calibri"/>
                <a:cs typeface="B Lotus"/>
              </a:rPr>
              <a:t>دارد</a:t>
            </a:r>
            <a:r>
              <a:rPr lang="fa-IR" sz="4400" b="1" dirty="0">
                <a:latin typeface="Calibri"/>
                <a:ea typeface="Calibri"/>
                <a:cs typeface="B Lotus"/>
              </a:rPr>
              <a:t>. </a:t>
            </a:r>
            <a:endParaRPr lang="en-US" sz="4400" b="1" dirty="0">
              <a:latin typeface="Calibri"/>
              <a:ea typeface="Calibri"/>
              <a:cs typeface="Arial"/>
            </a:endParaRPr>
          </a:p>
          <a:p>
            <a:pPr marL="0" indent="0" algn="just">
              <a:buNone/>
            </a:pPr>
            <a:endParaRPr lang="fa-IR" b="1" dirty="0"/>
          </a:p>
        </p:txBody>
      </p:sp>
    </p:spTree>
    <p:extLst>
      <p:ext uri="{BB962C8B-B14F-4D97-AF65-F5344CB8AC3E}">
        <p14:creationId xmlns:p14="http://schemas.microsoft.com/office/powerpoint/2010/main" val="1244767372"/>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95402" y="982132"/>
            <a:ext cx="9601196" cy="1303867"/>
          </a:xfrm>
        </p:spPr>
        <p:txBody>
          <a:bodyPr>
            <a:normAutofit fontScale="90000"/>
          </a:bodyPr>
          <a:lstStyle/>
          <a:p>
            <a:pPr marL="0" indent="0">
              <a:buFont typeface="Arial" panose="020B0604020202020204" pitchFamily="34" charset="0"/>
              <a:buNone/>
            </a:pPr>
            <a:r>
              <a:rPr lang="fa-IR" sz="6700" b="1" dirty="0">
                <a:effectLst>
                  <a:outerShdw blurRad="38100" dist="38100" dir="2700000" algn="tl">
                    <a:srgbClr val="000000">
                      <a:alpha val="43137"/>
                    </a:srgbClr>
                  </a:outerShdw>
                </a:effectLst>
              </a:rPr>
              <a:t>مائده آسمانی</a:t>
            </a:r>
            <a:br>
              <a:rPr lang="fa-IR" dirty="0"/>
            </a:br>
            <a:r>
              <a:rPr lang="fa-IR" sz="3100" dirty="0"/>
              <a:t>ج2، صص 231 و234</a:t>
            </a:r>
            <a:endParaRPr lang="fa-IR" dirty="0"/>
          </a:p>
        </p:txBody>
      </p:sp>
      <p:sp>
        <p:nvSpPr>
          <p:cNvPr id="3" name="نگهدارنده مکان محتوا 2"/>
          <p:cNvSpPr>
            <a:spLocks noGrp="1"/>
          </p:cNvSpPr>
          <p:nvPr>
            <p:ph idx="1"/>
          </p:nvPr>
        </p:nvSpPr>
        <p:spPr>
          <a:xfrm>
            <a:off x="1295401" y="2556932"/>
            <a:ext cx="9601196" cy="3318936"/>
          </a:xfrm>
        </p:spPr>
        <p:txBody>
          <a:bodyPr>
            <a:normAutofit fontScale="92500"/>
          </a:bodyPr>
          <a:lstStyle/>
          <a:p>
            <a:pPr marL="0" indent="0" algn="just">
              <a:buNone/>
            </a:pPr>
            <a:r>
              <a:rPr lang="fa-IR" sz="4800" dirty="0"/>
              <a:t>"اسرائیل عن قریب جلیل گردد و این پریشانی به جمع مبدل شود. شمس حقیقت طلوع نمود و پرتو هدایت بر اسرائیل زد تا از راه‌های دور با نهایت سرور به ارض مقدس ورود یابند .</a:t>
            </a:r>
            <a:r>
              <a:rPr lang="en-US" sz="4800" dirty="0"/>
              <a:t> </a:t>
            </a:r>
            <a:r>
              <a:rPr lang="fa-IR" sz="4800" dirty="0"/>
              <a:t>ای پروردگار، وعده خویش آشكار كن و سلاله حضرت جلیل را بزرگوار فرما</a:t>
            </a:r>
            <a:r>
              <a:rPr lang="en-US" sz="4800" dirty="0"/>
              <a:t>..."</a:t>
            </a:r>
            <a:endParaRPr lang="fa-IR" sz="4800" dirty="0"/>
          </a:p>
        </p:txBody>
      </p:sp>
    </p:spTree>
    <p:extLst>
      <p:ext uri="{BB962C8B-B14F-4D97-AF65-F5344CB8AC3E}">
        <p14:creationId xmlns:p14="http://schemas.microsoft.com/office/powerpoint/2010/main" val="2979947396"/>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7A7B45-BD3A-466A-A907-673AA809AD02}"/>
              </a:ext>
            </a:extLst>
          </p:cNvPr>
          <p:cNvSpPr>
            <a:spLocks noGrp="1"/>
          </p:cNvSpPr>
          <p:nvPr>
            <p:ph type="ctrTitle"/>
          </p:nvPr>
        </p:nvSpPr>
        <p:spPr>
          <a:xfrm>
            <a:off x="2688165" y="1714962"/>
            <a:ext cx="6815669" cy="1515533"/>
          </a:xfr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scene3d>
              <a:camera prst="orthographicFront"/>
              <a:lightRig rig="threePt" dir="t"/>
            </a:scene3d>
            <a:sp3d extrusionH="57150">
              <a:bevelT w="38100" h="38100"/>
            </a:sp3d>
          </a:bodyPr>
          <a:lstStyle/>
          <a:p>
            <a:pPr marL="0" indent="0" rtl="1">
              <a:lnSpc>
                <a:spcPct val="115000"/>
              </a:lnSpc>
              <a:spcAft>
                <a:spcPts val="1000"/>
              </a:spcAft>
            </a:pPr>
            <a:r>
              <a:rPr lang="fa-IR" sz="8800" dirty="0">
                <a:solidFill>
                  <a:srgbClr val="C00000"/>
                </a:solidFill>
                <a:effectLst>
                  <a:glow rad="228600">
                    <a:schemeClr val="accent6">
                      <a:satMod val="175000"/>
                      <a:alpha val="40000"/>
                    </a:schemeClr>
                  </a:glow>
                  <a:outerShdw blurRad="50800" dist="38100" dir="8100000" algn="tr" rotWithShape="0">
                    <a:prstClr val="black">
                      <a:alpha val="40000"/>
                    </a:prstClr>
                  </a:outerShdw>
                </a:effectLst>
                <a:latin typeface="Kufi LT Regular" panose="01000400000000000000" pitchFamily="2" charset="-78"/>
                <a:ea typeface="Calibri" panose="020F0502020204030204" pitchFamily="34" charset="0"/>
                <a:cs typeface="Kufi LT Regular" panose="01000400000000000000" pitchFamily="2" charset="-78"/>
              </a:rPr>
              <a:t>ص</a:t>
            </a:r>
            <a:r>
              <a:rPr lang="fa-IR" sz="8800" dirty="0">
                <a:solidFill>
                  <a:srgbClr val="FF0000"/>
                </a:solidFill>
                <a:effectLst>
                  <a:glow rad="228600">
                    <a:schemeClr val="accent6">
                      <a:satMod val="175000"/>
                      <a:alpha val="40000"/>
                    </a:schemeClr>
                  </a:glow>
                  <a:outerShdw blurRad="50800" dist="38100" dir="8100000" algn="tr" rotWithShape="0">
                    <a:prstClr val="black">
                      <a:alpha val="40000"/>
                    </a:prstClr>
                  </a:outerShdw>
                </a:effectLst>
                <a:latin typeface="Kufi LT Regular" panose="01000400000000000000" pitchFamily="2" charset="-78"/>
                <a:ea typeface="Calibri" panose="020F0502020204030204" pitchFamily="34" charset="0"/>
                <a:cs typeface="Kufi LT Regular" panose="01000400000000000000" pitchFamily="2" charset="-78"/>
              </a:rPr>
              <a:t>ه</a:t>
            </a:r>
            <a:r>
              <a:rPr lang="fa-IR" sz="8800" dirty="0">
                <a:solidFill>
                  <a:srgbClr val="FFC000"/>
                </a:solidFill>
                <a:effectLst>
                  <a:glow rad="228600">
                    <a:schemeClr val="accent6">
                      <a:satMod val="175000"/>
                      <a:alpha val="40000"/>
                    </a:schemeClr>
                  </a:glow>
                  <a:outerShdw blurRad="50800" dist="38100" dir="8100000" algn="tr" rotWithShape="0">
                    <a:prstClr val="black">
                      <a:alpha val="40000"/>
                    </a:prstClr>
                  </a:outerShdw>
                </a:effectLst>
                <a:latin typeface="Kufi LT Regular" panose="01000400000000000000" pitchFamily="2" charset="-78"/>
                <a:ea typeface="Calibri" panose="020F0502020204030204" pitchFamily="34" charset="0"/>
                <a:cs typeface="Kufi LT Regular" panose="01000400000000000000" pitchFamily="2" charset="-78"/>
              </a:rPr>
              <a:t>ي</a:t>
            </a:r>
            <a:r>
              <a:rPr lang="fa-IR" sz="8800" dirty="0">
                <a:solidFill>
                  <a:srgbClr val="FFFF00"/>
                </a:solidFill>
                <a:effectLst>
                  <a:glow rad="228600">
                    <a:schemeClr val="accent6">
                      <a:satMod val="175000"/>
                      <a:alpha val="40000"/>
                    </a:schemeClr>
                  </a:glow>
                  <a:outerShdw blurRad="50800" dist="38100" dir="8100000" algn="tr" rotWithShape="0">
                    <a:prstClr val="black">
                      <a:alpha val="40000"/>
                    </a:prstClr>
                  </a:outerShdw>
                </a:effectLst>
                <a:latin typeface="Kufi LT Regular" panose="01000400000000000000" pitchFamily="2" charset="-78"/>
                <a:ea typeface="Calibri" panose="020F0502020204030204" pitchFamily="34" charset="0"/>
                <a:cs typeface="Kufi LT Regular" panose="01000400000000000000" pitchFamily="2" charset="-78"/>
              </a:rPr>
              <a:t>و</a:t>
            </a:r>
            <a:r>
              <a:rPr lang="fa-IR" sz="8800" dirty="0">
                <a:solidFill>
                  <a:srgbClr val="92D050"/>
                </a:solidFill>
                <a:effectLst>
                  <a:glow rad="228600">
                    <a:schemeClr val="accent6">
                      <a:satMod val="175000"/>
                      <a:alpha val="40000"/>
                    </a:schemeClr>
                  </a:glow>
                  <a:outerShdw blurRad="50800" dist="38100" dir="8100000" algn="tr" rotWithShape="0">
                    <a:prstClr val="black">
                      <a:alpha val="40000"/>
                    </a:prstClr>
                  </a:outerShdw>
                </a:effectLst>
                <a:latin typeface="Kufi LT Regular" panose="01000400000000000000" pitchFamily="2" charset="-78"/>
                <a:ea typeface="Calibri" panose="020F0502020204030204" pitchFamily="34" charset="0"/>
                <a:cs typeface="Kufi LT Regular" panose="01000400000000000000" pitchFamily="2" charset="-78"/>
              </a:rPr>
              <a:t>ن</a:t>
            </a:r>
            <a:r>
              <a:rPr lang="fa-IR" sz="8800" dirty="0">
                <a:solidFill>
                  <a:srgbClr val="00B050"/>
                </a:solidFill>
                <a:effectLst>
                  <a:glow rad="228600">
                    <a:schemeClr val="accent6">
                      <a:satMod val="175000"/>
                      <a:alpha val="40000"/>
                    </a:schemeClr>
                  </a:glow>
                  <a:outerShdw blurRad="50800" dist="38100" dir="8100000" algn="tr" rotWithShape="0">
                    <a:prstClr val="black">
                      <a:alpha val="40000"/>
                    </a:prstClr>
                  </a:outerShdw>
                </a:effectLst>
                <a:latin typeface="Kufi LT Regular" panose="01000400000000000000" pitchFamily="2" charset="-78"/>
                <a:ea typeface="Calibri" panose="020F0502020204030204" pitchFamily="34" charset="0"/>
                <a:cs typeface="Kufi LT Regular" panose="01000400000000000000" pitchFamily="2" charset="-78"/>
              </a:rPr>
              <a:t>يس</a:t>
            </a:r>
            <a:r>
              <a:rPr lang="fa-IR" sz="8800" dirty="0">
                <a:solidFill>
                  <a:srgbClr val="0070C0"/>
                </a:solidFill>
                <a:effectLst>
                  <a:glow rad="228600">
                    <a:schemeClr val="accent6">
                      <a:satMod val="175000"/>
                      <a:alpha val="40000"/>
                    </a:schemeClr>
                  </a:glow>
                  <a:outerShdw blurRad="50800" dist="38100" dir="8100000" algn="tr" rotWithShape="0">
                    <a:prstClr val="black">
                      <a:alpha val="40000"/>
                    </a:prstClr>
                  </a:outerShdw>
                </a:effectLst>
                <a:latin typeface="Kufi LT Regular" panose="01000400000000000000" pitchFamily="2" charset="-78"/>
                <a:ea typeface="Calibri" panose="020F0502020204030204" pitchFamily="34" charset="0"/>
                <a:cs typeface="Kufi LT Regular" panose="01000400000000000000" pitchFamily="2" charset="-78"/>
              </a:rPr>
              <a:t>م</a:t>
            </a:r>
            <a:endParaRPr lang="fa-IR" sz="8800" dirty="0">
              <a:solidFill>
                <a:srgbClr val="0070C0"/>
              </a:solidFill>
              <a:effectLst>
                <a:glow rad="228600">
                  <a:schemeClr val="accent6">
                    <a:satMod val="175000"/>
                    <a:alpha val="40000"/>
                  </a:schemeClr>
                </a:glow>
                <a:outerShdw blurRad="50800" dist="38100" dir="8100000" algn="tr" rotWithShape="0">
                  <a:prstClr val="black">
                    <a:alpha val="40000"/>
                  </a:prstClr>
                </a:outerShdw>
              </a:effectLst>
              <a:latin typeface="Kufi LT Regular" panose="01000400000000000000" pitchFamily="2" charset="-78"/>
              <a:cs typeface="Kufi LT Regular" panose="01000400000000000000" pitchFamily="2" charset="-78"/>
            </a:endParaRPr>
          </a:p>
        </p:txBody>
      </p:sp>
      <p:sp>
        <p:nvSpPr>
          <p:cNvPr id="5" name="Subtitle 4">
            <a:extLst>
              <a:ext uri="{FF2B5EF4-FFF2-40B4-BE49-F238E27FC236}">
                <a16:creationId xmlns:a16="http://schemas.microsoft.com/office/drawing/2014/main" id="{B7A1FD4C-F4CC-42C2-9027-6034C24FBFEF}"/>
              </a:ext>
            </a:extLst>
          </p:cNvPr>
          <p:cNvSpPr>
            <a:spLocks noGrp="1"/>
          </p:cNvSpPr>
          <p:nvPr>
            <p:ph type="subTitle" idx="1"/>
          </p:nvPr>
        </p:nvSpPr>
        <p:spPr>
          <a:xfrm>
            <a:off x="2692398" y="3657597"/>
            <a:ext cx="6815669" cy="1515532"/>
          </a:xfrm>
          <a:gradFill flip="none" rotWithShape="1">
            <a:gsLst>
              <a:gs pos="0">
                <a:schemeClr val="accent1">
                  <a:lumMod val="5000"/>
                  <a:lumOff val="95000"/>
                </a:schemeClr>
              </a:gs>
              <a:gs pos="45000">
                <a:schemeClr val="accent1">
                  <a:lumMod val="45000"/>
                  <a:lumOff val="55000"/>
                </a:schemeClr>
              </a:gs>
              <a:gs pos="83000">
                <a:schemeClr val="accent1">
                  <a:lumMod val="45000"/>
                  <a:lumOff val="55000"/>
                </a:schemeClr>
              </a:gs>
              <a:gs pos="100000">
                <a:schemeClr val="accent1">
                  <a:lumMod val="30000"/>
                  <a:lumOff val="70000"/>
                </a:schemeClr>
              </a:gs>
            </a:gsLst>
            <a:lin ang="135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dk1"/>
          </a:lnRef>
          <a:fillRef idx="3">
            <a:schemeClr val="dk1"/>
          </a:fillRef>
          <a:effectRef idx="3">
            <a:schemeClr val="dk1"/>
          </a:effectRef>
          <a:fontRef idx="minor">
            <a:schemeClr val="lt1"/>
          </a:fontRef>
        </p:style>
        <p:txBody>
          <a:bodyPr>
            <a:normAutofit/>
          </a:bodyPr>
          <a:lstStyle/>
          <a:p>
            <a:r>
              <a:rPr lang="he-IL" sz="7200" dirty="0">
                <a:solidFill>
                  <a:srgbClr val="C00000"/>
                </a:solidFill>
                <a:effectLst>
                  <a:outerShdw blurRad="38100" dist="38100" dir="2700000" algn="tl">
                    <a:srgbClr val="000000">
                      <a:alpha val="43137"/>
                    </a:srgbClr>
                  </a:outerShdw>
                </a:effectLst>
                <a:latin typeface="Kufi LT Regular" panose="01000400000000000000" pitchFamily="2" charset="-78"/>
                <a:ea typeface="Calibri" panose="020F0502020204030204" pitchFamily="34" charset="0"/>
                <a:cs typeface="Arial" panose="020B0604020202020204" pitchFamily="34" charset="0"/>
              </a:rPr>
              <a:t>צ</a:t>
            </a:r>
            <a:r>
              <a:rPr lang="he-IL" sz="7200" dirty="0">
                <a:solidFill>
                  <a:srgbClr val="FF0000"/>
                </a:solidFill>
                <a:effectLst>
                  <a:outerShdw blurRad="38100" dist="38100" dir="2700000" algn="tl">
                    <a:srgbClr val="000000">
                      <a:alpha val="43137"/>
                    </a:srgbClr>
                  </a:outerShdw>
                </a:effectLst>
                <a:latin typeface="Kufi LT Regular" panose="01000400000000000000" pitchFamily="2" charset="-78"/>
                <a:ea typeface="Calibri" panose="020F0502020204030204" pitchFamily="34" charset="0"/>
                <a:cs typeface="Arial" panose="020B0604020202020204" pitchFamily="34" charset="0"/>
              </a:rPr>
              <a:t>י</a:t>
            </a:r>
            <a:r>
              <a:rPr lang="he-IL" sz="7200" dirty="0">
                <a:solidFill>
                  <a:srgbClr val="FFC000"/>
                </a:solidFill>
                <a:effectLst>
                  <a:outerShdw blurRad="38100" dist="38100" dir="2700000" algn="tl">
                    <a:srgbClr val="000000">
                      <a:alpha val="43137"/>
                    </a:srgbClr>
                  </a:outerShdw>
                </a:effectLst>
                <a:latin typeface="Kufi LT Regular" panose="01000400000000000000" pitchFamily="2" charset="-78"/>
                <a:ea typeface="Calibri" panose="020F0502020204030204" pitchFamily="34" charset="0"/>
                <a:cs typeface="Arial" panose="020B0604020202020204" pitchFamily="34" charset="0"/>
              </a:rPr>
              <a:t>ו</a:t>
            </a:r>
            <a:r>
              <a:rPr lang="he-IL" sz="7200" dirty="0">
                <a:solidFill>
                  <a:srgbClr val="FFFF00"/>
                </a:solidFill>
                <a:effectLst>
                  <a:outerShdw blurRad="38100" dist="38100" dir="2700000" algn="tl">
                    <a:srgbClr val="000000">
                      <a:alpha val="43137"/>
                    </a:srgbClr>
                  </a:outerShdw>
                </a:effectLst>
                <a:latin typeface="Kufi LT Regular" panose="01000400000000000000" pitchFamily="2" charset="-78"/>
                <a:ea typeface="Calibri" panose="020F0502020204030204" pitchFamily="34" charset="0"/>
                <a:cs typeface="Arial" panose="020B0604020202020204" pitchFamily="34" charset="0"/>
              </a:rPr>
              <a:t>ן</a:t>
            </a:r>
            <a:endParaRPr lang="fa-IR" sz="66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4718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1446213" y="982132"/>
            <a:ext cx="9296398" cy="2878916"/>
          </a:xfrm>
        </p:spPr>
        <p:txBody>
          <a:bodyPr spcCol="108000">
            <a:normAutofit/>
            <a:scene3d>
              <a:camera prst="orthographicFront"/>
              <a:lightRig rig="threePt" dir="t"/>
            </a:scene3d>
            <a:sp3d extrusionH="57150">
              <a:bevelT w="38100" h="38100" prst="angle"/>
            </a:sp3d>
          </a:bodyPr>
          <a:lstStyle/>
          <a:p>
            <a:pPr marL="0" indent="0" algn="just">
              <a:lnSpc>
                <a:spcPct val="150000"/>
              </a:lnSpc>
              <a:buFont typeface="Arial" panose="020B0604020202020204" pitchFamily="34" charset="0"/>
              <a:buNone/>
            </a:pPr>
            <a:r>
              <a:rPr lang="fa-IR" sz="4400" dirty="0">
                <a:effectLst>
                  <a:glow rad="101600">
                    <a:srgbClr val="FF0000">
                      <a:alpha val="60000"/>
                    </a:srgbClr>
                  </a:glow>
                </a:effectLst>
                <a:cs typeface="B Titr" pitchFamily="2" charset="-78"/>
              </a:rPr>
              <a:t>شواهد همراهی </a:t>
            </a:r>
            <a:br>
              <a:rPr lang="fa-IR" sz="4400" dirty="0">
                <a:effectLst>
                  <a:glow rad="101600">
                    <a:srgbClr val="FF0000">
                      <a:alpha val="60000"/>
                    </a:srgbClr>
                  </a:glow>
                </a:effectLst>
                <a:cs typeface="B Titr" pitchFamily="2" charset="-78"/>
              </a:rPr>
            </a:br>
            <a:r>
              <a:rPr lang="fa-IR" sz="5400" dirty="0">
                <a:solidFill>
                  <a:schemeClr val="bg1"/>
                </a:solidFill>
                <a:effectLst>
                  <a:glow rad="101600">
                    <a:srgbClr val="FF0000">
                      <a:alpha val="60000"/>
                    </a:srgbClr>
                  </a:glow>
                </a:effectLst>
                <a:cs typeface="B Titr" pitchFamily="2" charset="-78"/>
              </a:rPr>
              <a:t>یهود صهیونیست و  فرقه گمراه بهائیت</a:t>
            </a:r>
            <a:endParaRPr lang="fa-IR" sz="4400" dirty="0">
              <a:solidFill>
                <a:schemeClr val="bg1"/>
              </a:solidFill>
              <a:effectLst>
                <a:glow rad="101600">
                  <a:srgbClr val="FF0000">
                    <a:alpha val="60000"/>
                  </a:srgbClr>
                </a:glow>
              </a:effectLst>
              <a:cs typeface="B Titr" pitchFamily="2" charset="-78"/>
            </a:endParaRPr>
          </a:p>
        </p:txBody>
      </p:sp>
      <p:sp>
        <p:nvSpPr>
          <p:cNvPr id="2" name="Text Placeholder 1">
            <a:extLst>
              <a:ext uri="{FF2B5EF4-FFF2-40B4-BE49-F238E27FC236}">
                <a16:creationId xmlns:a16="http://schemas.microsoft.com/office/drawing/2014/main" id="{C1D57541-6070-448D-BF91-C2119AA4BAB0}"/>
              </a:ext>
            </a:extLst>
          </p:cNvPr>
          <p:cNvSpPr>
            <a:spLocks noGrp="1"/>
          </p:cNvSpPr>
          <p:nvPr>
            <p:ph type="body" idx="1"/>
          </p:nvPr>
        </p:nvSpPr>
        <p:spPr/>
        <p:txBody>
          <a:bodyPr/>
          <a:lstStyle/>
          <a:p>
            <a:endParaRPr lang="fa-IR" dirty="0"/>
          </a:p>
        </p:txBody>
      </p:sp>
    </p:spTree>
    <p:extLst>
      <p:ext uri="{BB962C8B-B14F-4D97-AF65-F5344CB8AC3E}">
        <p14:creationId xmlns:p14="http://schemas.microsoft.com/office/powerpoint/2010/main" val="1158085781"/>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1295402" y="982132"/>
            <a:ext cx="9601196" cy="1303867"/>
          </a:xfrm>
        </p:spPr>
        <p:txBody>
          <a:bodyPr>
            <a:normAutofit fontScale="90000"/>
          </a:bodyPr>
          <a:lstStyle/>
          <a:p>
            <a:pPr marL="0" indent="0" algn="just">
              <a:buFont typeface="Arial" panose="020B0604020202020204" pitchFamily="34" charset="0"/>
              <a:buNone/>
            </a:pPr>
            <a:r>
              <a:rPr lang="fa-IR" sz="7300" dirty="0"/>
              <a:t>بهاءا... </a:t>
            </a:r>
            <a:br>
              <a:rPr lang="fa-IR" dirty="0"/>
            </a:br>
            <a:r>
              <a:rPr lang="fa-IR" sz="2800" dirty="0"/>
              <a:t> آيات الهى جلد ۲ ص158</a:t>
            </a:r>
            <a:endParaRPr lang="fa-IR" dirty="0"/>
          </a:p>
        </p:txBody>
      </p:sp>
      <p:sp>
        <p:nvSpPr>
          <p:cNvPr id="4" name="نگهدارنده مکان محتوا 3"/>
          <p:cNvSpPr>
            <a:spLocks noGrp="1"/>
          </p:cNvSpPr>
          <p:nvPr>
            <p:ph idx="1"/>
          </p:nvPr>
        </p:nvSpPr>
        <p:spPr>
          <a:xfrm>
            <a:off x="1295400" y="2557463"/>
            <a:ext cx="9601200" cy="3317875"/>
          </a:xfrm>
        </p:spPr>
        <p:txBody>
          <a:bodyPr>
            <a:noAutofit/>
          </a:bodyPr>
          <a:lstStyle/>
          <a:p>
            <a:pPr marL="0" indent="0" algn="just">
              <a:buNone/>
            </a:pPr>
            <a:r>
              <a:rPr lang="fa-IR" sz="4800" dirty="0" err="1"/>
              <a:t>ابناء</a:t>
            </a:r>
            <a:r>
              <a:rPr lang="fa-IR" sz="4800" dirty="0"/>
              <a:t> </a:t>
            </a:r>
            <a:r>
              <a:rPr lang="fa-IR" sz="4800" dirty="0" err="1"/>
              <a:t>خليل</a:t>
            </a:r>
            <a:r>
              <a:rPr lang="fa-IR" sz="4800" dirty="0"/>
              <a:t> و </a:t>
            </a:r>
            <a:r>
              <a:rPr lang="fa-IR" sz="4800" dirty="0" err="1"/>
              <a:t>ورّاث</a:t>
            </a:r>
            <a:r>
              <a:rPr lang="fa-IR" sz="4800" dirty="0"/>
              <a:t> </a:t>
            </a:r>
            <a:r>
              <a:rPr lang="fa-IR" sz="4800" dirty="0" err="1"/>
              <a:t>کليم</a:t>
            </a:r>
            <a:r>
              <a:rPr lang="fa-IR" sz="4800" dirty="0"/>
              <a:t> که </a:t>
            </a:r>
            <a:r>
              <a:rPr lang="fa-IR" sz="4800" dirty="0" err="1"/>
              <a:t>ايشان</a:t>
            </a:r>
            <a:r>
              <a:rPr lang="fa-IR" sz="4800" dirty="0"/>
              <a:t> را پست </a:t>
            </a:r>
            <a:r>
              <a:rPr lang="fa-IR" sz="4800" dirty="0" err="1"/>
              <a:t>ترين</a:t>
            </a:r>
            <a:r>
              <a:rPr lang="fa-IR" sz="4800" dirty="0"/>
              <a:t> احزاب می شمردند </a:t>
            </a:r>
            <a:r>
              <a:rPr lang="fa-IR" sz="4800" dirty="0" err="1"/>
              <a:t>حجبات</a:t>
            </a:r>
            <a:r>
              <a:rPr lang="fa-IR" sz="4800" dirty="0"/>
              <a:t> را </a:t>
            </a:r>
            <a:r>
              <a:rPr lang="fa-IR" sz="4800" dirty="0" err="1"/>
              <a:t>خرق</a:t>
            </a:r>
            <a:r>
              <a:rPr lang="fa-IR" sz="4800" dirty="0"/>
              <a:t> نمودند و </a:t>
            </a:r>
            <a:r>
              <a:rPr lang="fa-IR" sz="4800" dirty="0" err="1"/>
              <a:t>سبحات</a:t>
            </a:r>
            <a:r>
              <a:rPr lang="fa-IR" sz="4800" dirty="0"/>
              <a:t> را </a:t>
            </a:r>
            <a:r>
              <a:rPr lang="fa-IR" sz="4800" dirty="0" err="1"/>
              <a:t>دريدند</a:t>
            </a:r>
            <a:r>
              <a:rPr lang="fa-IR" sz="4800" dirty="0"/>
              <a:t> و </a:t>
            </a:r>
            <a:r>
              <a:rPr lang="fa-IR" sz="4800" dirty="0" err="1"/>
              <a:t>رحيق</a:t>
            </a:r>
            <a:r>
              <a:rPr lang="fa-IR" sz="4800" dirty="0"/>
              <a:t> مختوم را از </a:t>
            </a:r>
            <a:r>
              <a:rPr lang="fa-IR" sz="4800" dirty="0" err="1"/>
              <a:t>يد</a:t>
            </a:r>
            <a:r>
              <a:rPr lang="fa-IR" sz="4800" dirty="0"/>
              <a:t> عطاء حضرت </a:t>
            </a:r>
            <a:r>
              <a:rPr lang="fa-IR" sz="4800" dirty="0" err="1"/>
              <a:t>قيّوم</a:t>
            </a:r>
            <a:r>
              <a:rPr lang="fa-IR" sz="4800" dirty="0"/>
              <a:t> اخذ نمودند و </a:t>
            </a:r>
            <a:r>
              <a:rPr lang="fa-IR" sz="4800" dirty="0" err="1"/>
              <a:t>آشاميدند</a:t>
            </a:r>
            <a:r>
              <a:rPr lang="fa-IR" sz="4800" dirty="0"/>
              <a:t> و علمای </a:t>
            </a:r>
            <a:r>
              <a:rPr lang="fa-IR" sz="4800" dirty="0" err="1"/>
              <a:t>شنيعه</a:t>
            </a:r>
            <a:r>
              <a:rPr lang="fa-IR" sz="4800" dirty="0"/>
              <a:t> که به </a:t>
            </a:r>
            <a:r>
              <a:rPr lang="fa-IR" sz="4800" dirty="0" err="1"/>
              <a:t>شيعه</a:t>
            </a:r>
            <a:r>
              <a:rPr lang="fa-IR" sz="4800" dirty="0"/>
              <a:t> معروفند الی </a:t>
            </a:r>
            <a:r>
              <a:rPr lang="fa-IR" sz="4800" dirty="0" err="1"/>
              <a:t>حين</a:t>
            </a:r>
            <a:r>
              <a:rPr lang="fa-IR" sz="4800" dirty="0"/>
              <a:t> متوقّف و </a:t>
            </a:r>
            <a:r>
              <a:rPr lang="fa-IR" sz="4800" dirty="0" err="1"/>
              <a:t>مُعرض</a:t>
            </a:r>
            <a:r>
              <a:rPr lang="fa-IR" sz="4800" dirty="0"/>
              <a:t> </a:t>
            </a:r>
          </a:p>
        </p:txBody>
      </p:sp>
    </p:spTree>
    <p:extLst>
      <p:ext uri="{BB962C8B-B14F-4D97-AF65-F5344CB8AC3E}">
        <p14:creationId xmlns:p14="http://schemas.microsoft.com/office/powerpoint/2010/main" val="413354412"/>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marL="0" indent="0" algn="just">
              <a:buFont typeface="Arial" panose="020B0604020202020204" pitchFamily="34" charset="0"/>
              <a:buNone/>
            </a:pPr>
            <a:r>
              <a:rPr lang="fa-IR" b="1" dirty="0">
                <a:latin typeface="Traditional Arabic" panose="02020603050405020304" pitchFamily="18" charset="-78"/>
                <a:ea typeface="Calibri"/>
                <a:cs typeface="Traditional Arabic" panose="02020603050405020304" pitchFamily="18" charset="-78"/>
              </a:rPr>
              <a:t>بهاءالله</a:t>
            </a:r>
            <a:br>
              <a:rPr lang="fa-IR" dirty="0">
                <a:latin typeface="Traditional Arabic" panose="02020603050405020304" pitchFamily="18" charset="-78"/>
                <a:ea typeface="Calibri"/>
                <a:cs typeface="Traditional Arabic" panose="02020603050405020304" pitchFamily="18" charset="-78"/>
              </a:rPr>
            </a:br>
            <a:r>
              <a:rPr lang="fa-IR" sz="2800" dirty="0">
                <a:latin typeface="Traditional Arabic" panose="02020603050405020304" pitchFamily="18" charset="-78"/>
                <a:ea typeface="Calibri"/>
                <a:cs typeface="Traditional Arabic" panose="02020603050405020304" pitchFamily="18" charset="-78"/>
              </a:rPr>
              <a:t>آيات الهى جلد ۲ ص ٣٢٨</a:t>
            </a:r>
            <a:endParaRPr lang="fa-IR" dirty="0">
              <a:latin typeface="Traditional Arabic" panose="02020603050405020304" pitchFamily="18" charset="-78"/>
              <a:cs typeface="Traditional Arabic" panose="02020603050405020304" pitchFamily="18" charset="-78"/>
            </a:endParaRPr>
          </a:p>
        </p:txBody>
      </p:sp>
      <p:sp>
        <p:nvSpPr>
          <p:cNvPr id="3" name="نگهدارنده مکان محتوا 2"/>
          <p:cNvSpPr>
            <a:spLocks noGrp="1"/>
          </p:cNvSpPr>
          <p:nvPr>
            <p:ph idx="1"/>
          </p:nvPr>
        </p:nvSpPr>
        <p:spPr/>
        <p:txBody>
          <a:bodyPr>
            <a:normAutofit fontScale="55000" lnSpcReduction="20000"/>
          </a:bodyPr>
          <a:lstStyle/>
          <a:p>
            <a:pPr marL="0" indent="0" algn="just">
              <a:buNone/>
            </a:pPr>
            <a:r>
              <a:rPr lang="fa-IR" sz="8000" dirty="0">
                <a:ea typeface="Calibri"/>
                <a:cs typeface="B Karim" pitchFamily="2" charset="-78"/>
              </a:rPr>
              <a:t>طوبی از برای </a:t>
            </a:r>
            <a:r>
              <a:rPr lang="fa-IR" sz="8000" dirty="0" err="1">
                <a:ea typeface="Calibri"/>
                <a:cs typeface="B Karim" pitchFamily="2" charset="-78"/>
              </a:rPr>
              <a:t>ابناء</a:t>
            </a:r>
            <a:r>
              <a:rPr lang="fa-IR" sz="8000" dirty="0">
                <a:ea typeface="Calibri"/>
                <a:cs typeface="B Karim" pitchFamily="2" charset="-78"/>
              </a:rPr>
              <a:t> </a:t>
            </a:r>
            <a:r>
              <a:rPr lang="fa-IR" sz="8000" dirty="0" err="1">
                <a:ea typeface="Calibri"/>
                <a:cs typeface="B Karim" pitchFamily="2" charset="-78"/>
              </a:rPr>
              <a:t>خليل</a:t>
            </a:r>
            <a:r>
              <a:rPr lang="fa-IR" sz="8000" dirty="0">
                <a:ea typeface="Calibri"/>
                <a:cs typeface="B Karim" pitchFamily="2" charset="-78"/>
              </a:rPr>
              <a:t> و </a:t>
            </a:r>
            <a:r>
              <a:rPr lang="fa-IR" sz="8000" dirty="0" err="1">
                <a:ea typeface="Calibri"/>
                <a:cs typeface="B Karim" pitchFamily="2" charset="-78"/>
              </a:rPr>
              <a:t>ورّاث</a:t>
            </a:r>
            <a:r>
              <a:rPr lang="fa-IR" sz="8000" dirty="0">
                <a:ea typeface="Calibri"/>
                <a:cs typeface="B Karim" pitchFamily="2" charset="-78"/>
              </a:rPr>
              <a:t> </a:t>
            </a:r>
            <a:r>
              <a:rPr lang="fa-IR" sz="8000" dirty="0" err="1">
                <a:ea typeface="Calibri"/>
                <a:cs typeface="B Karim" pitchFamily="2" charset="-78"/>
              </a:rPr>
              <a:t>کليم</a:t>
            </a:r>
            <a:r>
              <a:rPr lang="fa-IR" sz="8000" dirty="0">
                <a:ea typeface="Calibri"/>
                <a:cs typeface="B Karim" pitchFamily="2" charset="-78"/>
              </a:rPr>
              <a:t> که در </a:t>
            </a:r>
            <a:r>
              <a:rPr lang="fa-IR" sz="8000" dirty="0" err="1">
                <a:ea typeface="Calibri"/>
                <a:cs typeface="B Karim" pitchFamily="2" charset="-78"/>
              </a:rPr>
              <a:t>اين</a:t>
            </a:r>
            <a:r>
              <a:rPr lang="fa-IR" sz="8000" dirty="0">
                <a:ea typeface="Calibri"/>
                <a:cs typeface="B Karim" pitchFamily="2" charset="-78"/>
              </a:rPr>
              <a:t> روز </a:t>
            </a:r>
            <a:r>
              <a:rPr lang="fa-IR" sz="8000" dirty="0" err="1">
                <a:ea typeface="Calibri"/>
                <a:cs typeface="B Karim" pitchFamily="2" charset="-78"/>
              </a:rPr>
              <a:t>پيروز</a:t>
            </a:r>
            <a:r>
              <a:rPr lang="fa-IR" sz="8000" dirty="0">
                <a:ea typeface="Calibri"/>
                <a:cs typeface="B Karim" pitchFamily="2" charset="-78"/>
              </a:rPr>
              <a:t> به افق اعلی توجّه نمودند و به اثر قلم مالک اسماء فائز گشتند . </a:t>
            </a:r>
          </a:p>
          <a:p>
            <a:pPr marL="0" indent="0" algn="just">
              <a:buNone/>
            </a:pPr>
            <a:r>
              <a:rPr lang="fa-IR" sz="8000" dirty="0">
                <a:ea typeface="Calibri"/>
                <a:cs typeface="B Karim" pitchFamily="2" charset="-78"/>
              </a:rPr>
              <a:t>انشاء الله به کمال شوق و </a:t>
            </a:r>
            <a:r>
              <a:rPr lang="fa-IR" sz="8000" dirty="0" err="1">
                <a:ea typeface="Calibri"/>
                <a:cs typeface="B Karim" pitchFamily="2" charset="-78"/>
              </a:rPr>
              <a:t>اشتياق</a:t>
            </a:r>
            <a:r>
              <a:rPr lang="fa-IR" sz="8000" dirty="0">
                <a:ea typeface="Calibri"/>
                <a:cs typeface="B Karim" pitchFamily="2" charset="-78"/>
              </a:rPr>
              <a:t> و روح و </a:t>
            </a:r>
            <a:r>
              <a:rPr lang="fa-IR" sz="8000" dirty="0" err="1">
                <a:ea typeface="Calibri"/>
                <a:cs typeface="B Karim" pitchFamily="2" charset="-78"/>
              </a:rPr>
              <a:t>ريحان</a:t>
            </a:r>
            <a:r>
              <a:rPr lang="fa-IR" sz="8000" dirty="0">
                <a:ea typeface="Calibri"/>
                <a:cs typeface="B Karim" pitchFamily="2" charset="-78"/>
              </a:rPr>
              <a:t> به ذکر محبوب </a:t>
            </a:r>
            <a:r>
              <a:rPr lang="fa-IR" sz="8000" dirty="0" err="1">
                <a:ea typeface="Calibri"/>
                <a:cs typeface="B Karim" pitchFamily="2" charset="-78"/>
              </a:rPr>
              <a:t>عالميان</a:t>
            </a:r>
            <a:r>
              <a:rPr lang="fa-IR" sz="8000" dirty="0">
                <a:ea typeface="Calibri"/>
                <a:cs typeface="B Karim" pitchFamily="2" charset="-78"/>
              </a:rPr>
              <a:t> مشغول باشند </a:t>
            </a:r>
            <a:endParaRPr lang="fa-IR" sz="4000" dirty="0">
              <a:cs typeface="B Karim" pitchFamily="2" charset="-78"/>
            </a:endParaRPr>
          </a:p>
        </p:txBody>
      </p:sp>
    </p:spTree>
    <p:extLst>
      <p:ext uri="{BB962C8B-B14F-4D97-AF65-F5344CB8AC3E}">
        <p14:creationId xmlns:p14="http://schemas.microsoft.com/office/powerpoint/2010/main" val="2450201874"/>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marL="0" indent="0" algn="just">
              <a:buFont typeface="Arial" panose="020B0604020202020204" pitchFamily="34" charset="0"/>
              <a:buNone/>
            </a:pPr>
            <a:r>
              <a:rPr lang="fa-IR" b="1" dirty="0">
                <a:latin typeface="Traditional Arabic" panose="02020603050405020304" pitchFamily="18" charset="-78"/>
                <a:ea typeface="Calibri"/>
                <a:cs typeface="Traditional Arabic" panose="02020603050405020304" pitchFamily="18" charset="-78"/>
              </a:rPr>
              <a:t>عبدالبهاء </a:t>
            </a:r>
            <a:br>
              <a:rPr lang="fa-IR" dirty="0">
                <a:latin typeface="Traditional Arabic" panose="02020603050405020304" pitchFamily="18" charset="-78"/>
                <a:ea typeface="Calibri"/>
                <a:cs typeface="Traditional Arabic" panose="02020603050405020304" pitchFamily="18" charset="-78"/>
              </a:rPr>
            </a:br>
            <a:r>
              <a:rPr lang="fa-IR" sz="2800" dirty="0">
                <a:latin typeface="Traditional Arabic" panose="02020603050405020304" pitchFamily="18" charset="-78"/>
                <a:ea typeface="Calibri"/>
                <a:cs typeface="Traditional Arabic" panose="02020603050405020304" pitchFamily="18" charset="-78"/>
              </a:rPr>
              <a:t>مكاتيب جلد ۸ ص ٢٠٢</a:t>
            </a:r>
            <a:endParaRPr lang="fa-IR" sz="2800" dirty="0">
              <a:latin typeface="Traditional Arabic" panose="02020603050405020304" pitchFamily="18" charset="-78"/>
              <a:cs typeface="Traditional Arabic" panose="02020603050405020304" pitchFamily="18" charset="-78"/>
            </a:endParaRPr>
          </a:p>
        </p:txBody>
      </p:sp>
      <p:sp>
        <p:nvSpPr>
          <p:cNvPr id="3" name="نگهدارنده مکان محتوا 2"/>
          <p:cNvSpPr>
            <a:spLocks noGrp="1"/>
          </p:cNvSpPr>
          <p:nvPr>
            <p:ph idx="1"/>
          </p:nvPr>
        </p:nvSpPr>
        <p:spPr/>
        <p:txBody>
          <a:bodyPr>
            <a:normAutofit fontScale="77500" lnSpcReduction="20000"/>
          </a:bodyPr>
          <a:lstStyle/>
          <a:p>
            <a:pPr marL="0" indent="0" algn="just">
              <a:buNone/>
            </a:pPr>
            <a:r>
              <a:rPr lang="fa-IR" sz="4000" b="1" dirty="0">
                <a:ea typeface="Calibri"/>
                <a:cs typeface="B Lotus"/>
              </a:rPr>
              <a:t>الحمدلله در </a:t>
            </a:r>
            <a:r>
              <a:rPr lang="fa-IR" sz="4000" b="1" dirty="0" err="1">
                <a:ea typeface="Calibri"/>
                <a:cs typeface="B Lotus"/>
              </a:rPr>
              <a:t>اين</a:t>
            </a:r>
            <a:r>
              <a:rPr lang="fa-IR" sz="4000" b="1" dirty="0">
                <a:ea typeface="Calibri"/>
                <a:cs typeface="B Lotus"/>
              </a:rPr>
              <a:t> دور اعظم نظر </a:t>
            </a:r>
            <a:r>
              <a:rPr lang="fa-IR" sz="4000" b="1" dirty="0" err="1">
                <a:ea typeface="Calibri"/>
                <a:cs typeface="B Lotus"/>
              </a:rPr>
              <a:t>عنايت</a:t>
            </a:r>
            <a:r>
              <a:rPr lang="fa-IR" sz="4000" b="1" dirty="0">
                <a:ea typeface="Calibri"/>
                <a:cs typeface="B Lotus"/>
              </a:rPr>
              <a:t> شامل </a:t>
            </a:r>
            <a:r>
              <a:rPr lang="fa-IR" sz="4000" b="1" dirty="0" err="1">
                <a:ea typeface="Calibri"/>
                <a:cs typeface="B Lotus"/>
              </a:rPr>
              <a:t>اسرائيل</a:t>
            </a:r>
            <a:r>
              <a:rPr lang="fa-IR" sz="4000" b="1" dirty="0">
                <a:ea typeface="Calibri"/>
                <a:cs typeface="B Lotus"/>
              </a:rPr>
              <a:t> است تا </a:t>
            </a:r>
            <a:r>
              <a:rPr lang="fa-IR" sz="4000" b="1" dirty="0" err="1">
                <a:ea typeface="Calibri"/>
                <a:cs typeface="B Lotus"/>
              </a:rPr>
              <a:t>جميع</a:t>
            </a:r>
            <a:r>
              <a:rPr lang="fa-IR" sz="4000" b="1" dirty="0">
                <a:ea typeface="Calibri"/>
                <a:cs typeface="B Lotus"/>
              </a:rPr>
              <a:t> </a:t>
            </a:r>
            <a:r>
              <a:rPr lang="fa-IR" sz="4000" b="1" dirty="0" err="1">
                <a:ea typeface="Calibri"/>
                <a:cs typeface="B Lotus"/>
              </a:rPr>
              <a:t>وعدهای</a:t>
            </a:r>
            <a:r>
              <a:rPr lang="fa-IR" sz="4000" b="1" dirty="0">
                <a:ea typeface="Calibri"/>
                <a:cs typeface="B Lotus"/>
              </a:rPr>
              <a:t> </a:t>
            </a:r>
            <a:r>
              <a:rPr lang="fa-IR" sz="4000" b="1" dirty="0" err="1">
                <a:ea typeface="Calibri"/>
                <a:cs typeface="B Lotus"/>
              </a:rPr>
              <a:t>انبيا</a:t>
            </a:r>
            <a:r>
              <a:rPr lang="fa-IR" sz="4000" b="1" dirty="0">
                <a:ea typeface="Calibri"/>
                <a:cs typeface="B Lotus"/>
              </a:rPr>
              <a:t> در حقّ </a:t>
            </a:r>
            <a:r>
              <a:rPr lang="fa-IR" sz="4000" b="1" dirty="0" err="1">
                <a:ea typeface="Calibri"/>
                <a:cs typeface="B Lotus"/>
              </a:rPr>
              <a:t>ايشان</a:t>
            </a:r>
            <a:r>
              <a:rPr lang="fa-IR" sz="4000" b="1" dirty="0">
                <a:ea typeface="Calibri"/>
                <a:cs typeface="B Lotus"/>
              </a:rPr>
              <a:t> در عالم وجود و شهود تحقّق </a:t>
            </a:r>
            <a:r>
              <a:rPr lang="fa-IR" sz="4000" b="1" dirty="0" err="1">
                <a:ea typeface="Calibri"/>
                <a:cs typeface="B Lotus"/>
              </a:rPr>
              <a:t>يابد</a:t>
            </a:r>
            <a:r>
              <a:rPr lang="fa-IR" sz="4000" b="1" dirty="0">
                <a:ea typeface="Calibri"/>
                <a:cs typeface="B Lotus"/>
              </a:rPr>
              <a:t> ای </a:t>
            </a:r>
            <a:r>
              <a:rPr lang="fa-IR" sz="4000" b="1" dirty="0" err="1">
                <a:ea typeface="Calibri"/>
                <a:cs typeface="B Lotus"/>
              </a:rPr>
              <a:t>ياران</a:t>
            </a:r>
            <a:r>
              <a:rPr lang="fa-IR" sz="4000" b="1" dirty="0">
                <a:ea typeface="Calibri"/>
                <a:cs typeface="B Lotus"/>
              </a:rPr>
              <a:t> </a:t>
            </a:r>
            <a:r>
              <a:rPr lang="fa-IR" sz="4000" b="1" dirty="0" err="1">
                <a:ea typeface="Calibri"/>
                <a:cs typeface="B Lotus"/>
              </a:rPr>
              <a:t>اسرائيل</a:t>
            </a:r>
            <a:r>
              <a:rPr lang="fa-IR" sz="4000" b="1" dirty="0">
                <a:ea typeface="Calibri"/>
                <a:cs typeface="B Lotus"/>
              </a:rPr>
              <a:t>، حضرت </a:t>
            </a:r>
            <a:r>
              <a:rPr lang="fa-IR" sz="4000" b="1" dirty="0" err="1">
                <a:ea typeface="Calibri"/>
                <a:cs typeface="B Lotus"/>
              </a:rPr>
              <a:t>کليم</a:t>
            </a:r>
            <a:r>
              <a:rPr lang="fa-IR" sz="4000" b="1" dirty="0">
                <a:ea typeface="Calibri"/>
                <a:cs typeface="B Lotus"/>
              </a:rPr>
              <a:t> در ملکوت </a:t>
            </a:r>
            <a:r>
              <a:rPr lang="fa-IR" sz="4000" b="1" dirty="0" err="1">
                <a:ea typeface="Calibri"/>
                <a:cs typeface="B Lotus"/>
              </a:rPr>
              <a:t>تقديس</a:t>
            </a:r>
            <a:r>
              <a:rPr lang="fa-IR" sz="4000" b="1" dirty="0">
                <a:ea typeface="Calibri"/>
                <a:cs typeface="B Lotus"/>
              </a:rPr>
              <a:t> </a:t>
            </a:r>
            <a:r>
              <a:rPr lang="fa-IR" sz="4000" b="1" dirty="0" err="1">
                <a:ea typeface="Calibri"/>
                <a:cs typeface="B Lotus"/>
              </a:rPr>
              <a:t>تمجيد</a:t>
            </a:r>
            <a:r>
              <a:rPr lang="fa-IR" sz="4000" b="1" dirty="0">
                <a:ea typeface="Calibri"/>
                <a:cs typeface="B Lotus"/>
              </a:rPr>
              <a:t> از اشتعال و </a:t>
            </a:r>
            <a:r>
              <a:rPr lang="fa-IR" sz="4000" b="1" dirty="0" err="1">
                <a:ea typeface="Calibri"/>
                <a:cs typeface="B Lotus"/>
              </a:rPr>
              <a:t>انجذاب</a:t>
            </a:r>
            <a:r>
              <a:rPr lang="fa-IR" sz="4000" b="1" dirty="0">
                <a:ea typeface="Calibri"/>
                <a:cs typeface="B Lotus"/>
              </a:rPr>
              <a:t> شما </a:t>
            </a:r>
            <a:r>
              <a:rPr lang="fa-IR" sz="4000" b="1" dirty="0" err="1">
                <a:ea typeface="Calibri"/>
                <a:cs typeface="B Lotus"/>
              </a:rPr>
              <a:t>ميفرمايد</a:t>
            </a:r>
            <a:r>
              <a:rPr lang="fa-IR" sz="4000" b="1" dirty="0">
                <a:ea typeface="Calibri"/>
                <a:cs typeface="B Lotus"/>
              </a:rPr>
              <a:t> و </a:t>
            </a:r>
            <a:r>
              <a:rPr lang="fa-IR" sz="4000" b="1" dirty="0" err="1">
                <a:ea typeface="Calibri"/>
                <a:cs typeface="B Lotus"/>
              </a:rPr>
              <a:t>لاهوتيان</a:t>
            </a:r>
            <a:r>
              <a:rPr lang="fa-IR" sz="4000" b="1" dirty="0">
                <a:ea typeface="Calibri"/>
                <a:cs typeface="B Lotus"/>
              </a:rPr>
              <a:t> </a:t>
            </a:r>
            <a:r>
              <a:rPr lang="fa-IR" sz="4000" b="1" dirty="0" err="1">
                <a:ea typeface="Calibri"/>
                <a:cs typeface="B Lotus"/>
              </a:rPr>
              <a:t>تحسين</a:t>
            </a:r>
            <a:r>
              <a:rPr lang="fa-IR" sz="4000" b="1" dirty="0">
                <a:ea typeface="Calibri"/>
                <a:cs typeface="B Lotus"/>
              </a:rPr>
              <a:t> </a:t>
            </a:r>
            <a:r>
              <a:rPr lang="fa-IR" sz="4000" b="1" dirty="0" err="1">
                <a:ea typeface="Calibri"/>
                <a:cs typeface="B Lotus"/>
              </a:rPr>
              <a:t>نمايند</a:t>
            </a:r>
            <a:r>
              <a:rPr lang="fa-IR" sz="4000" b="1" dirty="0">
                <a:ea typeface="Calibri"/>
                <a:cs typeface="B Lotus"/>
              </a:rPr>
              <a:t> و </a:t>
            </a:r>
            <a:r>
              <a:rPr lang="fa-IR" sz="4000" b="1" dirty="0" err="1">
                <a:ea typeface="Calibri"/>
                <a:cs typeface="B Lotus"/>
              </a:rPr>
              <a:t>ربّانيان</a:t>
            </a:r>
            <a:r>
              <a:rPr lang="fa-IR" sz="4000" b="1" dirty="0">
                <a:ea typeface="Calibri"/>
                <a:cs typeface="B Lotus"/>
              </a:rPr>
              <a:t> </a:t>
            </a:r>
            <a:r>
              <a:rPr lang="fa-IR" sz="4000" b="1" dirty="0" err="1">
                <a:ea typeface="Calibri"/>
                <a:cs typeface="B Lotus"/>
              </a:rPr>
              <a:t>توصيف</a:t>
            </a:r>
            <a:r>
              <a:rPr lang="fa-IR" sz="4000" b="1" dirty="0">
                <a:ea typeface="Calibri"/>
                <a:cs typeface="B Lotus"/>
              </a:rPr>
              <a:t> کنند و اهل </a:t>
            </a:r>
            <a:r>
              <a:rPr lang="fa-IR" sz="4000" b="1" dirty="0" err="1">
                <a:ea typeface="Calibri"/>
                <a:cs typeface="B Lotus"/>
              </a:rPr>
              <a:t>ملأ</a:t>
            </a:r>
            <a:r>
              <a:rPr lang="fa-IR" sz="4000" b="1" dirty="0">
                <a:ea typeface="Calibri"/>
                <a:cs typeface="B Lotus"/>
              </a:rPr>
              <a:t> اعلی در هر دمی ندای طوبی </a:t>
            </a:r>
            <a:r>
              <a:rPr lang="fa-IR" sz="4000" b="1" dirty="0" err="1">
                <a:ea typeface="Calibri"/>
                <a:cs typeface="B Lotus"/>
              </a:rPr>
              <a:t>لکم</a:t>
            </a:r>
            <a:r>
              <a:rPr lang="fa-IR" sz="4000" b="1" dirty="0">
                <a:ea typeface="Calibri"/>
                <a:cs typeface="B Lotus"/>
              </a:rPr>
              <a:t> طوبی </a:t>
            </a:r>
            <a:r>
              <a:rPr lang="fa-IR" sz="4000" b="1" dirty="0" err="1">
                <a:ea typeface="Calibri"/>
                <a:cs typeface="B Lotus"/>
              </a:rPr>
              <a:t>لکم</a:t>
            </a:r>
            <a:r>
              <a:rPr lang="fa-IR" sz="4000" b="1" dirty="0">
                <a:ea typeface="Calibri"/>
                <a:cs typeface="B Lotus"/>
              </a:rPr>
              <a:t> برآرند </a:t>
            </a:r>
            <a:r>
              <a:rPr lang="fa-IR" sz="4000" b="1" dirty="0" err="1">
                <a:ea typeface="Calibri"/>
                <a:cs typeface="B Lotus"/>
              </a:rPr>
              <a:t>لهذا</a:t>
            </a:r>
            <a:r>
              <a:rPr lang="fa-IR" sz="4000" b="1" dirty="0">
                <a:ea typeface="Calibri"/>
                <a:cs typeface="B Lotus"/>
              </a:rPr>
              <a:t> </a:t>
            </a:r>
            <a:r>
              <a:rPr lang="fa-IR" sz="4000" b="1" dirty="0" err="1">
                <a:ea typeface="Calibri"/>
                <a:cs typeface="B Lotus"/>
              </a:rPr>
              <a:t>اميدم</a:t>
            </a:r>
            <a:r>
              <a:rPr lang="fa-IR" sz="4000" b="1" dirty="0">
                <a:ea typeface="Calibri"/>
                <a:cs typeface="B Lotus"/>
              </a:rPr>
              <a:t> </a:t>
            </a:r>
            <a:r>
              <a:rPr lang="fa-IR" sz="4000" b="1" dirty="0" err="1">
                <a:ea typeface="Calibri"/>
                <a:cs typeface="B Lotus"/>
              </a:rPr>
              <a:t>وطيد</a:t>
            </a:r>
            <a:r>
              <a:rPr lang="fa-IR" sz="4000" b="1" dirty="0">
                <a:ea typeface="Calibri"/>
                <a:cs typeface="B Lotus"/>
              </a:rPr>
              <a:t> است که </a:t>
            </a:r>
            <a:r>
              <a:rPr lang="fa-IR" sz="4000" b="1" dirty="0" err="1">
                <a:ea typeface="Calibri"/>
                <a:cs typeface="B Lotus"/>
              </a:rPr>
              <a:t>ياران</a:t>
            </a:r>
            <a:r>
              <a:rPr lang="fa-IR" sz="4000" b="1" dirty="0">
                <a:ea typeface="Calibri"/>
                <a:cs typeface="B Lotus"/>
              </a:rPr>
              <a:t> </a:t>
            </a:r>
            <a:r>
              <a:rPr lang="fa-IR" sz="4000" b="1" dirty="0" err="1">
                <a:ea typeface="Calibri"/>
                <a:cs typeface="B Lotus"/>
              </a:rPr>
              <a:t>اسرائيل</a:t>
            </a:r>
            <a:r>
              <a:rPr lang="fa-IR" sz="4000" b="1" dirty="0">
                <a:ea typeface="Calibri"/>
                <a:cs typeface="B Lotus"/>
              </a:rPr>
              <a:t> خدمتی </a:t>
            </a:r>
            <a:r>
              <a:rPr lang="fa-IR" sz="4000" b="1" dirty="0" err="1">
                <a:ea typeface="Calibri"/>
                <a:cs typeface="B Lotus"/>
              </a:rPr>
              <a:t>نمايان</a:t>
            </a:r>
            <a:r>
              <a:rPr lang="fa-IR" sz="4000" b="1" dirty="0">
                <a:ea typeface="Calibri"/>
                <a:cs typeface="B Lotus"/>
              </a:rPr>
              <a:t> در </a:t>
            </a:r>
            <a:r>
              <a:rPr lang="fa-IR" sz="4000" b="1" dirty="0" err="1">
                <a:ea typeface="Calibri"/>
                <a:cs typeface="B Lotus"/>
              </a:rPr>
              <a:t>اين</a:t>
            </a:r>
            <a:r>
              <a:rPr lang="fa-IR" sz="4000" b="1" dirty="0">
                <a:ea typeface="Calibri"/>
                <a:cs typeface="B Lotus"/>
              </a:rPr>
              <a:t> اوان </a:t>
            </a:r>
            <a:r>
              <a:rPr lang="fa-IR" sz="4000" b="1" dirty="0" err="1">
                <a:ea typeface="Calibri"/>
                <a:cs typeface="B Lotus"/>
              </a:rPr>
              <a:t>بربّ</a:t>
            </a:r>
            <a:r>
              <a:rPr lang="fa-IR" sz="4000" b="1" dirty="0">
                <a:ea typeface="Calibri"/>
                <a:cs typeface="B Lotus"/>
              </a:rPr>
              <a:t> </a:t>
            </a:r>
            <a:r>
              <a:rPr lang="fa-IR" sz="4000" b="1" dirty="0" err="1">
                <a:ea typeface="Calibri"/>
                <a:cs typeface="B Lotus"/>
              </a:rPr>
              <a:t>جليل</a:t>
            </a:r>
            <a:r>
              <a:rPr lang="fa-IR" sz="4000" b="1" dirty="0">
                <a:ea typeface="Calibri"/>
                <a:cs typeface="B Lotus"/>
              </a:rPr>
              <a:t> </a:t>
            </a:r>
            <a:r>
              <a:rPr lang="fa-IR" sz="4000" b="1" dirty="0" err="1">
                <a:ea typeface="Calibri"/>
                <a:cs typeface="B Lotus"/>
              </a:rPr>
              <a:t>نمايند</a:t>
            </a:r>
            <a:r>
              <a:rPr lang="fa-IR" sz="4000" b="1" dirty="0">
                <a:ea typeface="Calibri"/>
                <a:cs typeface="B Lotus"/>
              </a:rPr>
              <a:t> و حضرت </a:t>
            </a:r>
            <a:r>
              <a:rPr lang="fa-IR" sz="4000" b="1" dirty="0" err="1">
                <a:ea typeface="Calibri"/>
                <a:cs typeface="B Lotus"/>
              </a:rPr>
              <a:t>ابراهيم</a:t>
            </a:r>
            <a:r>
              <a:rPr lang="fa-IR" sz="4000" b="1" dirty="0">
                <a:ea typeface="Calibri"/>
                <a:cs typeface="B Lotus"/>
              </a:rPr>
              <a:t> </a:t>
            </a:r>
            <a:r>
              <a:rPr lang="fa-IR" sz="4000" b="1" dirty="0" err="1">
                <a:ea typeface="Calibri"/>
                <a:cs typeface="B Lotus"/>
              </a:rPr>
              <a:t>خليل</a:t>
            </a:r>
            <a:r>
              <a:rPr lang="fa-IR" sz="4000" b="1" dirty="0">
                <a:ea typeface="Calibri"/>
                <a:cs typeface="B Lotus"/>
              </a:rPr>
              <a:t> را در ملکوت </a:t>
            </a:r>
            <a:r>
              <a:rPr lang="fa-IR" sz="4000" b="1" dirty="0" err="1">
                <a:ea typeface="Calibri"/>
                <a:cs typeface="B Lotus"/>
              </a:rPr>
              <a:t>رفيع</a:t>
            </a:r>
            <a:r>
              <a:rPr lang="fa-IR" sz="4000" b="1" dirty="0">
                <a:ea typeface="Calibri"/>
                <a:cs typeface="B Lotus"/>
              </a:rPr>
              <a:t> سبب </a:t>
            </a:r>
            <a:r>
              <a:rPr lang="fa-IR" sz="4000" b="1" dirty="0" err="1">
                <a:ea typeface="Calibri"/>
                <a:cs typeface="B Lotus"/>
              </a:rPr>
              <a:t>ازدياد</a:t>
            </a:r>
            <a:r>
              <a:rPr lang="fa-IR" sz="4000" b="1" dirty="0">
                <a:ea typeface="Calibri"/>
                <a:cs typeface="B Lotus"/>
              </a:rPr>
              <a:t> روح و </a:t>
            </a:r>
            <a:r>
              <a:rPr lang="fa-IR" sz="4000" b="1" dirty="0" err="1">
                <a:ea typeface="Calibri"/>
                <a:cs typeface="B Lotus"/>
              </a:rPr>
              <a:t>ريحان</a:t>
            </a:r>
            <a:r>
              <a:rPr lang="fa-IR" sz="4000" b="1" dirty="0">
                <a:ea typeface="Calibri"/>
                <a:cs typeface="B Lotus"/>
              </a:rPr>
              <a:t> گردند و </a:t>
            </a:r>
            <a:r>
              <a:rPr lang="fa-IR" sz="4000" b="1" dirty="0" err="1">
                <a:ea typeface="Calibri"/>
                <a:cs typeface="B Lotus"/>
              </a:rPr>
              <a:t>عليکم</a:t>
            </a:r>
            <a:r>
              <a:rPr lang="fa-IR" sz="4000" b="1" dirty="0">
                <a:ea typeface="Calibri"/>
                <a:cs typeface="B Lotus"/>
              </a:rPr>
              <a:t> </a:t>
            </a:r>
            <a:r>
              <a:rPr lang="fa-IR" sz="4000" b="1" dirty="0" err="1">
                <a:ea typeface="Calibri"/>
                <a:cs typeface="B Lotus"/>
              </a:rPr>
              <a:t>البهآء</a:t>
            </a:r>
            <a:r>
              <a:rPr lang="fa-IR" sz="4000" b="1" dirty="0">
                <a:ea typeface="Calibri"/>
                <a:cs typeface="B Lotus"/>
              </a:rPr>
              <a:t> </a:t>
            </a:r>
            <a:r>
              <a:rPr lang="fa-IR" sz="4000" b="1" dirty="0" err="1">
                <a:ea typeface="Calibri"/>
                <a:cs typeface="B Lotus"/>
              </a:rPr>
              <a:t>الأبهی</a:t>
            </a:r>
            <a:r>
              <a:rPr lang="fa-IR" sz="4000" b="1" dirty="0">
                <a:ea typeface="Calibri"/>
                <a:cs typeface="B Lotus"/>
              </a:rPr>
              <a:t> </a:t>
            </a:r>
            <a:r>
              <a:rPr lang="fa-IR" sz="4000" b="1" dirty="0" err="1">
                <a:ea typeface="Calibri"/>
                <a:cs typeface="B Lotus"/>
              </a:rPr>
              <a:t>ع‌ع</a:t>
            </a:r>
            <a:r>
              <a:rPr lang="fa-IR" sz="4000" b="1" dirty="0">
                <a:ea typeface="Calibri"/>
                <a:cs typeface="B Lotus"/>
              </a:rPr>
              <a:t> </a:t>
            </a:r>
            <a:r>
              <a:rPr lang="fa-IR" sz="4000" b="1" dirty="0" err="1">
                <a:ea typeface="Calibri"/>
                <a:cs typeface="B Lotus"/>
              </a:rPr>
              <a:t>عبدالبهاء</a:t>
            </a:r>
            <a:r>
              <a:rPr lang="fa-IR" sz="4000" b="1" dirty="0">
                <a:ea typeface="Calibri"/>
                <a:cs typeface="B Lotus"/>
              </a:rPr>
              <a:t> </a:t>
            </a:r>
            <a:endParaRPr lang="fa-IR" sz="4000" b="1" dirty="0"/>
          </a:p>
        </p:txBody>
      </p:sp>
    </p:spTree>
    <p:extLst>
      <p:ext uri="{BB962C8B-B14F-4D97-AF65-F5344CB8AC3E}">
        <p14:creationId xmlns:p14="http://schemas.microsoft.com/office/powerpoint/2010/main" val="1781887238"/>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marL="0" indent="0" algn="just">
              <a:buFont typeface="Arial" panose="020B0604020202020204" pitchFamily="34" charset="0"/>
              <a:buNone/>
            </a:pPr>
            <a:r>
              <a:rPr lang="fa-IR" sz="3600" dirty="0">
                <a:ea typeface="Calibri"/>
                <a:cs typeface="B Titr" pitchFamily="2" charset="-78"/>
              </a:rPr>
              <a:t>عبدالبهاء </a:t>
            </a:r>
            <a:br>
              <a:rPr lang="fa-IR" sz="3600" dirty="0">
                <a:ea typeface="Calibri"/>
                <a:cs typeface="B Titr" pitchFamily="2" charset="-78"/>
              </a:rPr>
            </a:br>
            <a:r>
              <a:rPr lang="fa-IR" sz="2800" dirty="0">
                <a:ea typeface="Calibri"/>
                <a:cs typeface="B Titr" pitchFamily="2" charset="-78"/>
              </a:rPr>
              <a:t>منتخباتى از مكاتيب جلد ۴ ص 80</a:t>
            </a:r>
            <a:endParaRPr lang="fa-IR" sz="3600" dirty="0">
              <a:cs typeface="B Titr" pitchFamily="2" charset="-78"/>
            </a:endParaRPr>
          </a:p>
        </p:txBody>
      </p:sp>
      <p:sp>
        <p:nvSpPr>
          <p:cNvPr id="3" name="نگهدارنده مکان محتوا 2"/>
          <p:cNvSpPr>
            <a:spLocks noGrp="1"/>
          </p:cNvSpPr>
          <p:nvPr>
            <p:ph idx="1"/>
          </p:nvPr>
        </p:nvSpPr>
        <p:spPr/>
        <p:txBody>
          <a:bodyPr>
            <a:noAutofit/>
          </a:bodyPr>
          <a:lstStyle/>
          <a:p>
            <a:pPr marL="0" indent="0" algn="just">
              <a:buNone/>
            </a:pPr>
            <a:r>
              <a:rPr lang="fa-IR" sz="5400" b="1" dirty="0">
                <a:ea typeface="Calibri"/>
                <a:cs typeface="B Lotus"/>
              </a:rPr>
              <a:t>احبّای الهی که از خليج کليم به بحر ربّ عظيم و طمطام جمال قديم توجّه نموده اند در جميع احيان در ساحت جود و حضور ربّ جنود مذکور بودند . </a:t>
            </a:r>
            <a:endParaRPr lang="fa-IR" sz="5400" b="1" dirty="0"/>
          </a:p>
        </p:txBody>
      </p:sp>
    </p:spTree>
    <p:extLst>
      <p:ext uri="{BB962C8B-B14F-4D97-AF65-F5344CB8AC3E}">
        <p14:creationId xmlns:p14="http://schemas.microsoft.com/office/powerpoint/2010/main" val="1141584868"/>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marL="0" indent="0" algn="just">
              <a:buFont typeface="Arial" panose="020B0604020202020204" pitchFamily="34" charset="0"/>
              <a:buNone/>
            </a:pPr>
            <a:r>
              <a:rPr lang="fa-IR" dirty="0">
                <a:ea typeface="Calibri"/>
                <a:cs typeface="B Titr" pitchFamily="2" charset="-78"/>
              </a:rPr>
              <a:t>بهاءالله </a:t>
            </a:r>
            <a:br>
              <a:rPr lang="fa-IR" dirty="0">
                <a:ea typeface="Calibri"/>
                <a:cs typeface="B Titr" pitchFamily="2" charset="-78"/>
              </a:rPr>
            </a:br>
            <a:r>
              <a:rPr lang="fa-IR" sz="3100" dirty="0">
                <a:ea typeface="Calibri"/>
                <a:cs typeface="B Titr" pitchFamily="2" charset="-78"/>
              </a:rPr>
              <a:t>موعود كتابهاى آسمانى ص ٢٣٩</a:t>
            </a:r>
            <a:r>
              <a:rPr lang="fa-IR" dirty="0">
                <a:ea typeface="Calibri"/>
                <a:cs typeface="B Titr" pitchFamily="2" charset="-78"/>
              </a:rPr>
              <a:t> </a:t>
            </a:r>
            <a:endParaRPr lang="fa-IR" dirty="0">
              <a:cs typeface="B Titr" pitchFamily="2" charset="-78"/>
            </a:endParaRPr>
          </a:p>
        </p:txBody>
      </p:sp>
      <p:sp>
        <p:nvSpPr>
          <p:cNvPr id="3" name="نگهدارنده مکان محتوا 2"/>
          <p:cNvSpPr>
            <a:spLocks noGrp="1"/>
          </p:cNvSpPr>
          <p:nvPr>
            <p:ph idx="1"/>
          </p:nvPr>
        </p:nvSpPr>
        <p:spPr/>
        <p:txBody>
          <a:bodyPr>
            <a:normAutofit fontScale="85000" lnSpcReduction="20000"/>
          </a:bodyPr>
          <a:lstStyle/>
          <a:p>
            <a:pPr marL="0" indent="0" algn="just">
              <a:buNone/>
            </a:pPr>
            <a:r>
              <a:rPr lang="fa-IR" sz="4000" b="1" dirty="0">
                <a:ea typeface="Calibri"/>
                <a:cs typeface="B Lotus"/>
              </a:rPr>
              <a:t>ای فرزندان </a:t>
            </a:r>
            <a:r>
              <a:rPr lang="fa-IR" sz="4000" b="1" dirty="0" err="1">
                <a:ea typeface="Calibri"/>
                <a:cs typeface="B Lotus"/>
              </a:rPr>
              <a:t>ابراهيم</a:t>
            </a:r>
            <a:r>
              <a:rPr lang="fa-IR" sz="4000" b="1" dirty="0">
                <a:ea typeface="Calibri"/>
                <a:cs typeface="B Lotus"/>
              </a:rPr>
              <a:t> </a:t>
            </a:r>
            <a:r>
              <a:rPr lang="fa-IR" sz="4000" b="1" dirty="0" err="1">
                <a:ea typeface="Calibri"/>
                <a:cs typeface="B Lotus"/>
              </a:rPr>
              <a:t>خليل</a:t>
            </a:r>
            <a:r>
              <a:rPr lang="fa-IR" sz="4000" b="1" dirty="0">
                <a:ea typeface="Calibri"/>
                <a:cs typeface="B Lotus"/>
              </a:rPr>
              <a:t> و ای بازماندگان موسی </a:t>
            </a:r>
            <a:r>
              <a:rPr lang="fa-IR" sz="4000" b="1" dirty="0" err="1">
                <a:ea typeface="Calibri"/>
                <a:cs typeface="B Lotus"/>
              </a:rPr>
              <a:t>کليم</a:t>
            </a:r>
            <a:r>
              <a:rPr lang="fa-IR" sz="4000" b="1" dirty="0">
                <a:ea typeface="Calibri"/>
                <a:cs typeface="B Lotus"/>
              </a:rPr>
              <a:t> ، </a:t>
            </a:r>
            <a:r>
              <a:rPr lang="fa-IR" sz="4000" b="1" dirty="0" err="1">
                <a:ea typeface="Calibri"/>
                <a:cs typeface="B Lotus"/>
              </a:rPr>
              <a:t>گوش‌ها</a:t>
            </a:r>
            <a:r>
              <a:rPr lang="fa-IR" sz="4000" b="1" dirty="0">
                <a:ea typeface="Calibri"/>
                <a:cs typeface="B Lotus"/>
              </a:rPr>
              <a:t> را برای </a:t>
            </a:r>
            <a:r>
              <a:rPr lang="fa-IR" sz="4000" b="1" dirty="0" err="1">
                <a:ea typeface="Calibri"/>
                <a:cs typeface="B Lotus"/>
              </a:rPr>
              <a:t>شنيدن</a:t>
            </a:r>
            <a:r>
              <a:rPr lang="fa-IR" sz="4000" b="1" dirty="0">
                <a:ea typeface="Calibri"/>
                <a:cs typeface="B Lotus"/>
              </a:rPr>
              <a:t> کلمه </a:t>
            </a:r>
            <a:r>
              <a:rPr lang="fa-IR" sz="4000" b="1" dirty="0" err="1">
                <a:ea typeface="Calibri"/>
                <a:cs typeface="B Lotus"/>
              </a:rPr>
              <a:t>والايم</a:t>
            </a:r>
            <a:r>
              <a:rPr lang="fa-IR" sz="4000" b="1" dirty="0">
                <a:ea typeface="Calibri"/>
                <a:cs typeface="B Lotus"/>
              </a:rPr>
              <a:t> </a:t>
            </a:r>
            <a:r>
              <a:rPr lang="fa-IR" sz="4000" b="1" dirty="0" err="1">
                <a:ea typeface="Calibri"/>
                <a:cs typeface="B Lotus"/>
              </a:rPr>
              <a:t>پاکيزه</a:t>
            </a:r>
            <a:r>
              <a:rPr lang="fa-IR" sz="4000" b="1" dirty="0">
                <a:ea typeface="Calibri"/>
                <a:cs typeface="B Lotus"/>
              </a:rPr>
              <a:t> </a:t>
            </a:r>
            <a:r>
              <a:rPr lang="fa-IR" sz="4000" b="1" dirty="0" err="1">
                <a:ea typeface="Calibri"/>
                <a:cs typeface="B Lotus"/>
              </a:rPr>
              <a:t>سازيد</a:t>
            </a:r>
            <a:r>
              <a:rPr lang="fa-IR" sz="4000" b="1" dirty="0">
                <a:ea typeface="Calibri"/>
                <a:cs typeface="B Lotus"/>
              </a:rPr>
              <a:t> ، </a:t>
            </a:r>
            <a:r>
              <a:rPr lang="fa-IR" sz="4000" b="1" dirty="0" err="1">
                <a:ea typeface="Calibri"/>
                <a:cs typeface="B Lotus"/>
              </a:rPr>
              <a:t>کلمه‌ای</a:t>
            </a:r>
            <a:r>
              <a:rPr lang="fa-IR" sz="4000" b="1" dirty="0">
                <a:ea typeface="Calibri"/>
                <a:cs typeface="B Lotus"/>
              </a:rPr>
              <a:t> که بواسطه آن </a:t>
            </a:r>
            <a:r>
              <a:rPr lang="fa-IR" sz="4000" b="1" dirty="0" err="1">
                <a:ea typeface="Calibri"/>
                <a:cs typeface="B Lotus"/>
              </a:rPr>
              <a:t>همهء</a:t>
            </a:r>
            <a:r>
              <a:rPr lang="fa-IR" sz="4000" b="1" dirty="0">
                <a:ea typeface="Calibri"/>
                <a:cs typeface="B Lotus"/>
              </a:rPr>
              <a:t> </a:t>
            </a:r>
            <a:r>
              <a:rPr lang="fa-IR" sz="4000" b="1" dirty="0" err="1">
                <a:ea typeface="Calibri"/>
                <a:cs typeface="B Lotus"/>
              </a:rPr>
              <a:t>اشيا</a:t>
            </a:r>
            <a:r>
              <a:rPr lang="fa-IR" sz="4000" b="1" dirty="0">
                <a:ea typeface="Calibri"/>
                <a:cs typeface="B Lotus"/>
              </a:rPr>
              <a:t> در شور و </a:t>
            </a:r>
            <a:r>
              <a:rPr lang="fa-IR" sz="4000" b="1" dirty="0" err="1">
                <a:ea typeface="Calibri"/>
                <a:cs typeface="B Lotus"/>
              </a:rPr>
              <a:t>انجذاب</a:t>
            </a:r>
            <a:r>
              <a:rPr lang="fa-IR" sz="4000" b="1" dirty="0">
                <a:ea typeface="Calibri"/>
                <a:cs typeface="B Lotus"/>
              </a:rPr>
              <a:t> آمده و ندا در </a:t>
            </a:r>
            <a:r>
              <a:rPr lang="fa-IR" sz="4000" b="1" dirty="0" err="1">
                <a:ea typeface="Calibri"/>
                <a:cs typeface="B Lotus"/>
              </a:rPr>
              <a:t>داده‌اند</a:t>
            </a:r>
            <a:r>
              <a:rPr lang="fa-IR" sz="4000" b="1" dirty="0">
                <a:ea typeface="Calibri"/>
                <a:cs typeface="B Lotus"/>
              </a:rPr>
              <a:t> که جهان از </a:t>
            </a:r>
            <a:r>
              <a:rPr lang="fa-IR" sz="4000" b="1" dirty="0" err="1">
                <a:ea typeface="Calibri"/>
                <a:cs typeface="B Lotus"/>
              </a:rPr>
              <a:t>آنِ</a:t>
            </a:r>
            <a:r>
              <a:rPr lang="fa-IR" sz="4000" b="1" dirty="0">
                <a:ea typeface="Calibri"/>
                <a:cs typeface="B Lotus"/>
              </a:rPr>
              <a:t> پروردگار </a:t>
            </a:r>
            <a:r>
              <a:rPr lang="fa-IR" sz="4000" b="1" dirty="0" err="1">
                <a:ea typeface="Calibri"/>
                <a:cs typeface="B Lotus"/>
              </a:rPr>
              <a:t>عالمهاست</a:t>
            </a:r>
            <a:r>
              <a:rPr lang="fa-IR" sz="4000" b="1" dirty="0">
                <a:ea typeface="Calibri"/>
                <a:cs typeface="B Lotus"/>
              </a:rPr>
              <a:t> که بواسطه مظهر ظهور خود بر شما تجلّی فرموده است . </a:t>
            </a:r>
          </a:p>
          <a:p>
            <a:pPr marL="0" indent="0" algn="just">
              <a:buNone/>
            </a:pPr>
            <a:r>
              <a:rPr lang="fa-IR" sz="4000" b="1" dirty="0">
                <a:ea typeface="Calibri"/>
                <a:cs typeface="B Lotus"/>
              </a:rPr>
              <a:t>کوه طور گرد ظهور او طواف نموده و ندای سدره در </a:t>
            </a:r>
            <a:r>
              <a:rPr lang="fa-IR" sz="4000" b="1" dirty="0" err="1">
                <a:ea typeface="Calibri"/>
                <a:cs typeface="B Lotus"/>
              </a:rPr>
              <a:t>سينای</a:t>
            </a:r>
            <a:r>
              <a:rPr lang="fa-IR" sz="4000" b="1" dirty="0">
                <a:ea typeface="Calibri"/>
                <a:cs typeface="B Lotus"/>
              </a:rPr>
              <a:t> عرفان بلند شده است . </a:t>
            </a:r>
            <a:r>
              <a:rPr lang="fa-IR" sz="4000" b="1" dirty="0" err="1">
                <a:ea typeface="Calibri"/>
                <a:cs typeface="B Lotus"/>
              </a:rPr>
              <a:t>نيکوست</a:t>
            </a:r>
            <a:r>
              <a:rPr lang="fa-IR" sz="4000" b="1" dirty="0">
                <a:ea typeface="Calibri"/>
                <a:cs typeface="B Lotus"/>
              </a:rPr>
              <a:t> حال کسی که </a:t>
            </a:r>
            <a:r>
              <a:rPr lang="fa-IR" sz="4000" b="1" dirty="0" err="1">
                <a:ea typeface="Calibri"/>
                <a:cs typeface="B Lotus"/>
              </a:rPr>
              <a:t>شنيد</a:t>
            </a:r>
            <a:r>
              <a:rPr lang="fa-IR" sz="4000" b="1" dirty="0">
                <a:ea typeface="Calibri"/>
                <a:cs typeface="B Lotus"/>
              </a:rPr>
              <a:t> و </a:t>
            </a:r>
            <a:r>
              <a:rPr lang="fa-IR" sz="4000" b="1" dirty="0" err="1">
                <a:ea typeface="Calibri"/>
                <a:cs typeface="B Lotus"/>
              </a:rPr>
              <a:t>رسيد</a:t>
            </a:r>
            <a:r>
              <a:rPr lang="fa-IR" sz="4000" b="1" dirty="0">
                <a:ea typeface="Calibri"/>
                <a:cs typeface="B Lotus"/>
              </a:rPr>
              <a:t> </a:t>
            </a:r>
            <a:endParaRPr lang="fa-IR" sz="4000" b="1" dirty="0"/>
          </a:p>
        </p:txBody>
      </p:sp>
    </p:spTree>
    <p:extLst>
      <p:ext uri="{BB962C8B-B14F-4D97-AF65-F5344CB8AC3E}">
        <p14:creationId xmlns:p14="http://schemas.microsoft.com/office/powerpoint/2010/main" val="3824158224"/>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marL="0" indent="0" algn="just">
              <a:buFont typeface="Arial" panose="020B0604020202020204" pitchFamily="34" charset="0"/>
              <a:buNone/>
            </a:pPr>
            <a:r>
              <a:rPr lang="fa-IR" dirty="0">
                <a:ea typeface="Calibri"/>
                <a:cs typeface="B Titr" pitchFamily="2" charset="-78"/>
              </a:rPr>
              <a:t>عبدالبهاء</a:t>
            </a:r>
            <a:br>
              <a:rPr lang="fa-IR" dirty="0">
                <a:ea typeface="Calibri"/>
                <a:cs typeface="B Titr" pitchFamily="2" charset="-78"/>
              </a:rPr>
            </a:br>
            <a:r>
              <a:rPr lang="fa-IR" sz="2800" dirty="0">
                <a:ea typeface="Calibri"/>
                <a:cs typeface="B Titr" pitchFamily="2" charset="-78"/>
              </a:rPr>
              <a:t>مكاتيب جلد ۴ ص ٧٥</a:t>
            </a:r>
            <a:endParaRPr lang="fa-IR" dirty="0">
              <a:cs typeface="B Titr" pitchFamily="2" charset="-78"/>
            </a:endParaRPr>
          </a:p>
        </p:txBody>
      </p:sp>
      <p:sp>
        <p:nvSpPr>
          <p:cNvPr id="3" name="نگهدارنده مکان محتوا 2"/>
          <p:cNvSpPr>
            <a:spLocks noGrp="1"/>
          </p:cNvSpPr>
          <p:nvPr>
            <p:ph idx="1"/>
          </p:nvPr>
        </p:nvSpPr>
        <p:spPr/>
        <p:txBody>
          <a:bodyPr>
            <a:normAutofit fontScale="92500" lnSpcReduction="10000"/>
          </a:bodyPr>
          <a:lstStyle/>
          <a:p>
            <a:pPr marL="0" indent="0" algn="just">
              <a:buNone/>
            </a:pPr>
            <a:r>
              <a:rPr lang="fa-IR" sz="6000" b="1" dirty="0">
                <a:ea typeface="Calibri"/>
                <a:cs typeface="B Lotus"/>
              </a:rPr>
              <a:t>وقت آن آمد که خداوند مهربان آنچه </a:t>
            </a:r>
            <a:r>
              <a:rPr lang="fa-IR" sz="6000" b="1" dirty="0" err="1">
                <a:ea typeface="Calibri"/>
                <a:cs typeface="B Lotus"/>
              </a:rPr>
              <a:t>بحضرت</a:t>
            </a:r>
            <a:r>
              <a:rPr lang="fa-IR" sz="6000" b="1" dirty="0">
                <a:ea typeface="Calibri"/>
                <a:cs typeface="B Lotus"/>
              </a:rPr>
              <a:t> </a:t>
            </a:r>
            <a:r>
              <a:rPr lang="fa-IR" sz="6000" b="1" dirty="0" err="1">
                <a:ea typeface="Calibri"/>
                <a:cs typeface="B Lotus"/>
              </a:rPr>
              <a:t>ابراهيم</a:t>
            </a:r>
            <a:r>
              <a:rPr lang="fa-IR" sz="6000" b="1" dirty="0">
                <a:ea typeface="Calibri"/>
                <a:cs typeface="B Lotus"/>
              </a:rPr>
              <a:t> وعده نمود وفا </a:t>
            </a:r>
            <a:r>
              <a:rPr lang="fa-IR" sz="6000" b="1" dirty="0" err="1">
                <a:ea typeface="Calibri"/>
                <a:cs typeface="B Lotus"/>
              </a:rPr>
              <a:t>فرمايد</a:t>
            </a:r>
            <a:r>
              <a:rPr lang="fa-IR" sz="6000" b="1" dirty="0">
                <a:ea typeface="Calibri"/>
                <a:cs typeface="B Lotus"/>
              </a:rPr>
              <a:t> و </a:t>
            </a:r>
            <a:r>
              <a:rPr lang="fa-IR" sz="6000" b="1" dirty="0" err="1">
                <a:ea typeface="Calibri"/>
                <a:cs typeface="B Lotus"/>
              </a:rPr>
              <a:t>سلاسه</a:t>
            </a:r>
            <a:r>
              <a:rPr lang="fa-IR" sz="6000" b="1" dirty="0">
                <a:ea typeface="Calibri"/>
                <a:cs typeface="B Lotus"/>
              </a:rPr>
              <a:t> و دودمان آن </a:t>
            </a:r>
            <a:r>
              <a:rPr lang="fa-IR" sz="6000" b="1" dirty="0" err="1">
                <a:ea typeface="Calibri"/>
                <a:cs typeface="B Lotus"/>
              </a:rPr>
              <a:t>جليل</a:t>
            </a:r>
            <a:r>
              <a:rPr lang="fa-IR" sz="6000" b="1" dirty="0">
                <a:ea typeface="Calibri"/>
                <a:cs typeface="B Lotus"/>
              </a:rPr>
              <a:t> را </a:t>
            </a:r>
            <a:r>
              <a:rPr lang="fa-IR" sz="6000" b="1" dirty="0" err="1">
                <a:ea typeface="Calibri"/>
                <a:cs typeface="B Lotus"/>
              </a:rPr>
              <a:t>عزيز</a:t>
            </a:r>
            <a:r>
              <a:rPr lang="fa-IR" sz="6000" b="1" dirty="0">
                <a:ea typeface="Calibri"/>
                <a:cs typeface="B Lotus"/>
              </a:rPr>
              <a:t> </a:t>
            </a:r>
            <a:r>
              <a:rPr lang="fa-IR" sz="6000" b="1" dirty="0" err="1">
                <a:ea typeface="Calibri"/>
                <a:cs typeface="B Lotus"/>
              </a:rPr>
              <a:t>فرمايد</a:t>
            </a:r>
            <a:r>
              <a:rPr lang="fa-IR" sz="6000" b="1" dirty="0">
                <a:ea typeface="Calibri"/>
                <a:cs typeface="B Lotus"/>
              </a:rPr>
              <a:t> و در انظار بزرگوار کند </a:t>
            </a:r>
            <a:endParaRPr lang="fa-IR" sz="6000" b="1" dirty="0"/>
          </a:p>
        </p:txBody>
      </p:sp>
    </p:spTree>
    <p:extLst>
      <p:ext uri="{BB962C8B-B14F-4D97-AF65-F5344CB8AC3E}">
        <p14:creationId xmlns:p14="http://schemas.microsoft.com/office/powerpoint/2010/main" val="3548922573"/>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marL="0" indent="0" algn="just">
              <a:buFont typeface="Arial" panose="020B0604020202020204" pitchFamily="34" charset="0"/>
              <a:buNone/>
            </a:pPr>
            <a:r>
              <a:rPr lang="fa-IR" dirty="0">
                <a:ea typeface="Calibri"/>
                <a:cs typeface="B Titr" pitchFamily="2" charset="-78"/>
              </a:rPr>
              <a:t> عبدالبهاء </a:t>
            </a:r>
            <a:br>
              <a:rPr lang="fa-IR" dirty="0">
                <a:ea typeface="Calibri"/>
                <a:cs typeface="B Titr" pitchFamily="2" charset="-78"/>
              </a:rPr>
            </a:br>
            <a:r>
              <a:rPr lang="fa-IR" sz="3100" dirty="0">
                <a:ea typeface="Calibri"/>
                <a:cs typeface="B Titr" pitchFamily="2" charset="-78"/>
              </a:rPr>
              <a:t>مكاتيب جلد ۶ ص ١٨</a:t>
            </a:r>
            <a:endParaRPr lang="fa-IR" sz="3100" dirty="0">
              <a:cs typeface="B Titr" pitchFamily="2" charset="-78"/>
            </a:endParaRPr>
          </a:p>
        </p:txBody>
      </p:sp>
      <p:sp>
        <p:nvSpPr>
          <p:cNvPr id="3" name="نگهدارنده مکان محتوا 2"/>
          <p:cNvSpPr>
            <a:spLocks noGrp="1"/>
          </p:cNvSpPr>
          <p:nvPr>
            <p:ph idx="1"/>
          </p:nvPr>
        </p:nvSpPr>
        <p:spPr/>
        <p:txBody>
          <a:bodyPr>
            <a:normAutofit fontScale="92500" lnSpcReduction="10000"/>
          </a:bodyPr>
          <a:lstStyle/>
          <a:p>
            <a:pPr marL="0" indent="0" algn="just">
              <a:buNone/>
            </a:pPr>
            <a:r>
              <a:rPr lang="fa-IR" sz="4800" b="1" dirty="0" err="1">
                <a:ea typeface="Calibri"/>
                <a:cs typeface="B Karim" pitchFamily="2" charset="-78"/>
              </a:rPr>
              <a:t>هُوالأبهی</a:t>
            </a:r>
            <a:r>
              <a:rPr lang="fa-IR" sz="4800" b="1" dirty="0">
                <a:ea typeface="Calibri"/>
                <a:cs typeface="B Karim" pitchFamily="2" charset="-78"/>
              </a:rPr>
              <a:t> ای ناظر </a:t>
            </a:r>
            <a:r>
              <a:rPr lang="fa-IR" sz="4800" b="1" dirty="0" err="1">
                <a:ea typeface="Calibri"/>
                <a:cs typeface="B Karim" pitchFamily="2" charset="-78"/>
              </a:rPr>
              <a:t>بافق</a:t>
            </a:r>
            <a:r>
              <a:rPr lang="fa-IR" sz="4800" b="1" dirty="0">
                <a:ea typeface="Calibri"/>
                <a:cs typeface="B Karim" pitchFamily="2" charset="-78"/>
              </a:rPr>
              <a:t> ربّ </a:t>
            </a:r>
            <a:r>
              <a:rPr lang="fa-IR" sz="4800" b="1" dirty="0" err="1">
                <a:ea typeface="Calibri"/>
                <a:cs typeface="B Karim" pitchFamily="2" charset="-78"/>
              </a:rPr>
              <a:t>جنود</a:t>
            </a:r>
            <a:r>
              <a:rPr lang="fa-IR" sz="4800" b="1" dirty="0">
                <a:ea typeface="Calibri"/>
                <a:cs typeface="B Karim" pitchFamily="2" charset="-78"/>
              </a:rPr>
              <a:t>، </a:t>
            </a:r>
            <a:r>
              <a:rPr lang="fa-IR" sz="4800" b="1" dirty="0" err="1">
                <a:ea typeface="Calibri"/>
                <a:cs typeface="B Karim" pitchFamily="2" charset="-78"/>
              </a:rPr>
              <a:t>اسرائيل</a:t>
            </a:r>
            <a:r>
              <a:rPr lang="fa-IR" sz="4800" b="1" dirty="0">
                <a:ea typeface="Calibri"/>
                <a:cs typeface="B Karim" pitchFamily="2" charset="-78"/>
              </a:rPr>
              <a:t> </a:t>
            </a:r>
            <a:r>
              <a:rPr lang="fa-IR" sz="4800" b="1" dirty="0" err="1">
                <a:ea typeface="Calibri"/>
                <a:cs typeface="B Karim" pitchFamily="2" charset="-78"/>
              </a:rPr>
              <a:t>اليوم</a:t>
            </a:r>
            <a:r>
              <a:rPr lang="fa-IR" sz="4800" b="1" dirty="0">
                <a:ea typeface="Calibri"/>
                <a:cs typeface="B Karim" pitchFamily="2" charset="-78"/>
              </a:rPr>
              <a:t> در ملکوت ربّ </a:t>
            </a:r>
            <a:r>
              <a:rPr lang="fa-IR" sz="4800" b="1" dirty="0" err="1">
                <a:ea typeface="Calibri"/>
                <a:cs typeface="B Karim" pitchFamily="2" charset="-78"/>
              </a:rPr>
              <a:t>جليل</a:t>
            </a:r>
            <a:r>
              <a:rPr lang="fa-IR" sz="4800" b="1" dirty="0">
                <a:ea typeface="Calibri"/>
                <a:cs typeface="B Karim" pitchFamily="2" charset="-78"/>
              </a:rPr>
              <a:t> </a:t>
            </a:r>
            <a:r>
              <a:rPr lang="fa-IR" sz="4800" b="1" dirty="0" err="1">
                <a:ea typeface="Calibri"/>
                <a:cs typeface="B Karim" pitchFamily="2" charset="-78"/>
              </a:rPr>
              <a:t>بوجود</a:t>
            </a:r>
            <a:r>
              <a:rPr lang="fa-IR" sz="4800" b="1" dirty="0">
                <a:ea typeface="Calibri"/>
                <a:cs typeface="B Karim" pitchFamily="2" charset="-78"/>
              </a:rPr>
              <a:t> </a:t>
            </a:r>
            <a:r>
              <a:rPr lang="fa-IR" sz="4800" b="1" dirty="0" err="1">
                <a:ea typeface="Calibri"/>
                <a:cs typeface="B Karim" pitchFamily="2" charset="-78"/>
              </a:rPr>
              <a:t>ابناء</a:t>
            </a:r>
            <a:r>
              <a:rPr lang="fa-IR" sz="4800" b="1" dirty="0">
                <a:ea typeface="Calibri"/>
                <a:cs typeface="B Karim" pitchFamily="2" charset="-78"/>
              </a:rPr>
              <a:t> </a:t>
            </a:r>
            <a:r>
              <a:rPr lang="fa-IR" sz="4800" b="1" dirty="0" err="1">
                <a:ea typeface="Calibri"/>
                <a:cs typeface="B Karim" pitchFamily="2" charset="-78"/>
              </a:rPr>
              <a:t>خليل</a:t>
            </a:r>
            <a:r>
              <a:rPr lang="fa-IR" sz="4800" b="1" dirty="0">
                <a:ea typeface="Calibri"/>
                <a:cs typeface="B Karim" pitchFamily="2" charset="-78"/>
              </a:rPr>
              <a:t> که در ظلّ </a:t>
            </a:r>
            <a:r>
              <a:rPr lang="fa-IR" sz="4800" b="1" dirty="0" err="1">
                <a:ea typeface="Calibri"/>
                <a:cs typeface="B Karim" pitchFamily="2" charset="-78"/>
              </a:rPr>
              <a:t>شجره</a:t>
            </a:r>
            <a:r>
              <a:rPr lang="fa-IR" sz="4800" b="1" dirty="0">
                <a:ea typeface="Calibri"/>
                <a:cs typeface="B Karim" pitchFamily="2" charset="-78"/>
              </a:rPr>
              <a:t> مبارکه وارد </a:t>
            </a:r>
            <a:r>
              <a:rPr lang="fa-IR" sz="4800" b="1" dirty="0" err="1">
                <a:ea typeface="Calibri"/>
                <a:cs typeface="B Karim" pitchFamily="2" charset="-78"/>
              </a:rPr>
              <a:t>متباهی</a:t>
            </a:r>
            <a:r>
              <a:rPr lang="fa-IR" sz="4800" b="1" dirty="0">
                <a:ea typeface="Calibri"/>
                <a:cs typeface="B Karim" pitchFamily="2" charset="-78"/>
              </a:rPr>
              <a:t> که </a:t>
            </a:r>
            <a:r>
              <a:rPr lang="fa-IR" sz="4800" b="1" dirty="0" err="1">
                <a:ea typeface="Calibri"/>
                <a:cs typeface="B Karim" pitchFamily="2" charset="-78"/>
              </a:rPr>
              <a:t>بفضل</a:t>
            </a:r>
            <a:r>
              <a:rPr lang="fa-IR" sz="4800" b="1" dirty="0">
                <a:ea typeface="Calibri"/>
                <a:cs typeface="B Karim" pitchFamily="2" charset="-78"/>
              </a:rPr>
              <a:t> حقّ در سلاله او </a:t>
            </a:r>
            <a:r>
              <a:rPr lang="fa-IR" sz="4800" b="1" dirty="0" err="1">
                <a:ea typeface="Calibri"/>
                <a:cs typeface="B Karim" pitchFamily="2" charset="-78"/>
              </a:rPr>
              <a:t>نفوسی</a:t>
            </a:r>
            <a:r>
              <a:rPr lang="fa-IR" sz="4800" b="1" dirty="0">
                <a:ea typeface="Calibri"/>
                <a:cs typeface="B Karim" pitchFamily="2" charset="-78"/>
              </a:rPr>
              <a:t> موجود که </a:t>
            </a:r>
            <a:r>
              <a:rPr lang="fa-IR" sz="4800" b="1" dirty="0" err="1">
                <a:ea typeface="Calibri"/>
                <a:cs typeface="B Karim" pitchFamily="2" charset="-78"/>
              </a:rPr>
              <a:t>اليوم</a:t>
            </a:r>
            <a:r>
              <a:rPr lang="fa-IR" sz="4800" b="1" dirty="0">
                <a:ea typeface="Calibri"/>
                <a:cs typeface="B Karim" pitchFamily="2" charset="-78"/>
              </a:rPr>
              <a:t> </a:t>
            </a:r>
            <a:r>
              <a:rPr lang="fa-IR" sz="4800" b="1" dirty="0" err="1">
                <a:ea typeface="Calibri"/>
                <a:cs typeface="B Karim" pitchFamily="2" charset="-78"/>
              </a:rPr>
              <a:t>باسم</a:t>
            </a:r>
            <a:r>
              <a:rPr lang="fa-IR" sz="4800" b="1" dirty="0">
                <a:ea typeface="Calibri"/>
                <a:cs typeface="B Karim" pitchFamily="2" charset="-78"/>
              </a:rPr>
              <a:t> حقّ ناطق و </a:t>
            </a:r>
            <a:r>
              <a:rPr lang="fa-IR" sz="4800" b="1" dirty="0" err="1">
                <a:ea typeface="Calibri"/>
                <a:cs typeface="B Karim" pitchFamily="2" charset="-78"/>
              </a:rPr>
              <a:t>بذکر</a:t>
            </a:r>
            <a:r>
              <a:rPr lang="fa-IR" sz="4800" b="1" dirty="0">
                <a:ea typeface="Calibri"/>
                <a:cs typeface="B Karim" pitchFamily="2" charset="-78"/>
              </a:rPr>
              <a:t> </a:t>
            </a:r>
            <a:r>
              <a:rPr lang="fa-IR" sz="4800" b="1" dirty="0" err="1">
                <a:ea typeface="Calibri"/>
                <a:cs typeface="B Karim" pitchFamily="2" charset="-78"/>
              </a:rPr>
              <a:t>اللّه</a:t>
            </a:r>
            <a:r>
              <a:rPr lang="fa-IR" sz="4800" b="1" dirty="0">
                <a:ea typeface="Calibri"/>
                <a:cs typeface="B Karim" pitchFamily="2" charset="-78"/>
              </a:rPr>
              <a:t> متذکّر و </a:t>
            </a:r>
            <a:r>
              <a:rPr lang="fa-IR" sz="4800" b="1" dirty="0" err="1">
                <a:ea typeface="Calibri"/>
                <a:cs typeface="B Karim" pitchFamily="2" charset="-78"/>
              </a:rPr>
              <a:t>بنسائم</a:t>
            </a:r>
            <a:r>
              <a:rPr lang="fa-IR" sz="4800" b="1" dirty="0">
                <a:ea typeface="Calibri"/>
                <a:cs typeface="B Karim" pitchFamily="2" charset="-78"/>
              </a:rPr>
              <a:t> روح زنده و </a:t>
            </a:r>
            <a:r>
              <a:rPr lang="fa-IR" sz="4800" b="1" dirty="0" err="1">
                <a:ea typeface="Calibri"/>
                <a:cs typeface="B Karim" pitchFamily="2" charset="-78"/>
              </a:rPr>
              <a:t>بنفحات</a:t>
            </a:r>
            <a:r>
              <a:rPr lang="fa-IR" sz="4800" b="1" dirty="0">
                <a:ea typeface="Calibri"/>
                <a:cs typeface="B Karim" pitchFamily="2" charset="-78"/>
              </a:rPr>
              <a:t> </a:t>
            </a:r>
            <a:r>
              <a:rPr lang="fa-IR" sz="4800" b="1" dirty="0" err="1">
                <a:ea typeface="Calibri"/>
                <a:cs typeface="B Karim" pitchFamily="2" charset="-78"/>
              </a:rPr>
              <a:t>حيّ</a:t>
            </a:r>
            <a:r>
              <a:rPr lang="fa-IR" sz="4800" b="1" dirty="0">
                <a:ea typeface="Calibri"/>
                <a:cs typeface="B Karim" pitchFamily="2" charset="-78"/>
              </a:rPr>
              <a:t> </a:t>
            </a:r>
            <a:r>
              <a:rPr lang="fa-IR" sz="4800" b="1" dirty="0" err="1">
                <a:ea typeface="Calibri"/>
                <a:cs typeface="B Karim" pitchFamily="2" charset="-78"/>
              </a:rPr>
              <a:t>ودود</a:t>
            </a:r>
            <a:r>
              <a:rPr lang="fa-IR" sz="4800" b="1" dirty="0">
                <a:ea typeface="Calibri"/>
                <a:cs typeface="B Karim" pitchFamily="2" charset="-78"/>
              </a:rPr>
              <a:t> تر و </a:t>
            </a:r>
            <a:r>
              <a:rPr lang="fa-IR" sz="4800" b="1" dirty="0" err="1">
                <a:ea typeface="Calibri"/>
                <a:cs typeface="B Karim" pitchFamily="2" charset="-78"/>
              </a:rPr>
              <a:t>تازه‌اند</a:t>
            </a:r>
            <a:r>
              <a:rPr lang="fa-IR" sz="4800" b="1" dirty="0">
                <a:ea typeface="Calibri"/>
                <a:cs typeface="B Karim" pitchFamily="2" charset="-78"/>
              </a:rPr>
              <a:t> </a:t>
            </a:r>
            <a:endParaRPr lang="fa-IR" sz="4800" b="1" dirty="0">
              <a:cs typeface="B Karim" pitchFamily="2" charset="-78"/>
            </a:endParaRPr>
          </a:p>
        </p:txBody>
      </p:sp>
    </p:spTree>
    <p:extLst>
      <p:ext uri="{BB962C8B-B14F-4D97-AF65-F5344CB8AC3E}">
        <p14:creationId xmlns:p14="http://schemas.microsoft.com/office/powerpoint/2010/main" val="999772513"/>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C5256C-9AA1-428B-8D06-0F31C922E5AF}"/>
              </a:ext>
            </a:extLst>
          </p:cNvPr>
          <p:cNvSpPr>
            <a:spLocks noGrp="1"/>
          </p:cNvSpPr>
          <p:nvPr>
            <p:ph type="title"/>
          </p:nvPr>
        </p:nvSpPr>
        <p:spPr/>
        <p:txBody>
          <a:bodyPr/>
          <a:lstStyle/>
          <a:p>
            <a:pPr marL="0" indent="0" algn="just">
              <a:buFont typeface="Arial" panose="020B0604020202020204" pitchFamily="34" charset="0"/>
              <a:buNone/>
            </a:pPr>
            <a:r>
              <a:rPr lang="fa-IR" dirty="0"/>
              <a:t>نقض اصول</a:t>
            </a:r>
          </a:p>
        </p:txBody>
      </p:sp>
      <p:sp>
        <p:nvSpPr>
          <p:cNvPr id="3" name="نگهدارنده مکان محتوا 2"/>
          <p:cNvSpPr>
            <a:spLocks noGrp="1"/>
          </p:cNvSpPr>
          <p:nvPr>
            <p:ph idx="1"/>
          </p:nvPr>
        </p:nvSpPr>
        <p:spPr/>
        <p:txBody>
          <a:bodyPr>
            <a:normAutofit/>
          </a:bodyPr>
          <a:lstStyle/>
          <a:p>
            <a:pPr marL="0" indent="0" algn="just">
              <a:buNone/>
            </a:pPr>
            <a:r>
              <a:rPr lang="fa-IR" sz="4800" b="1" dirty="0">
                <a:latin typeface="Tahoma"/>
                <a:ea typeface="Calibri"/>
                <a:cs typeface="B Lotus"/>
              </a:rPr>
              <a:t>همراهی با تشکیل اسرائیل مخالفت با اصول مورد تأکید بهائیت است زیرا یكی</a:t>
            </a:r>
            <a:r>
              <a:rPr lang="fa-IR" sz="4800" b="1" dirty="0">
                <a:latin typeface="Calibri"/>
                <a:ea typeface="Calibri"/>
                <a:cs typeface="B Lotus"/>
              </a:rPr>
              <a:t> </a:t>
            </a:r>
            <a:r>
              <a:rPr lang="fa-IR" sz="4800" b="1" dirty="0">
                <a:latin typeface="Tahoma"/>
                <a:ea typeface="Calibri"/>
                <a:cs typeface="B Lotus"/>
              </a:rPr>
              <a:t>از</a:t>
            </a:r>
            <a:r>
              <a:rPr lang="fa-IR" sz="4800" b="1" dirty="0">
                <a:latin typeface="Calibri"/>
                <a:ea typeface="Calibri"/>
                <a:cs typeface="B Lotus"/>
              </a:rPr>
              <a:t> </a:t>
            </a:r>
            <a:r>
              <a:rPr lang="fa-IR" sz="4800" b="1" dirty="0">
                <a:latin typeface="Tahoma"/>
                <a:ea typeface="Calibri"/>
                <a:cs typeface="B Lotus"/>
              </a:rPr>
              <a:t>اصول</a:t>
            </a:r>
            <a:r>
              <a:rPr lang="fa-IR" sz="4800" b="1" dirty="0">
                <a:latin typeface="Calibri"/>
                <a:ea typeface="Calibri"/>
                <a:cs typeface="B Lotus"/>
              </a:rPr>
              <a:t> </a:t>
            </a:r>
            <a:r>
              <a:rPr lang="fa-IR" sz="4800" b="1" dirty="0">
                <a:latin typeface="Tahoma"/>
                <a:ea typeface="Calibri"/>
                <a:cs typeface="B Lotus"/>
              </a:rPr>
              <a:t>مورد</a:t>
            </a:r>
            <a:r>
              <a:rPr lang="fa-IR" sz="4800" b="1" dirty="0">
                <a:latin typeface="Calibri"/>
                <a:ea typeface="Calibri"/>
                <a:cs typeface="B Lotus"/>
              </a:rPr>
              <a:t> </a:t>
            </a:r>
            <a:r>
              <a:rPr lang="fa-IR" sz="4800" b="1" dirty="0">
                <a:latin typeface="Tahoma"/>
                <a:ea typeface="Calibri"/>
                <a:cs typeface="B Lotus"/>
              </a:rPr>
              <a:t>تأكید</a:t>
            </a:r>
            <a:r>
              <a:rPr lang="fa-IR" sz="4800" b="1" dirty="0">
                <a:latin typeface="Calibri"/>
                <a:ea typeface="Calibri"/>
                <a:cs typeface="B Lotus"/>
              </a:rPr>
              <a:t> </a:t>
            </a:r>
            <a:r>
              <a:rPr lang="fa-IR" sz="4800" b="1" dirty="0">
                <a:latin typeface="Tahoma"/>
                <a:ea typeface="Calibri"/>
                <a:cs typeface="B Lotus"/>
              </a:rPr>
              <a:t>آنها،</a:t>
            </a:r>
            <a:r>
              <a:rPr lang="fa-IR" sz="4800" b="1" dirty="0">
                <a:latin typeface="Calibri"/>
                <a:ea typeface="Calibri"/>
                <a:cs typeface="B Lotus"/>
              </a:rPr>
              <a:t> </a:t>
            </a:r>
            <a:r>
              <a:rPr lang="fa-IR" sz="4800" b="1" dirty="0">
                <a:latin typeface="Tahoma"/>
                <a:ea typeface="Calibri"/>
                <a:cs typeface="B Lotus"/>
              </a:rPr>
              <a:t>نفی</a:t>
            </a:r>
            <a:r>
              <a:rPr lang="fa-IR" sz="4800" b="1" dirty="0">
                <a:latin typeface="Calibri"/>
                <a:ea typeface="Calibri"/>
                <a:cs typeface="B Lotus"/>
              </a:rPr>
              <a:t> "</a:t>
            </a:r>
            <a:r>
              <a:rPr lang="fa-IR" sz="4800" b="1" dirty="0">
                <a:latin typeface="Tahoma"/>
                <a:ea typeface="Calibri"/>
                <a:cs typeface="B Lotus"/>
              </a:rPr>
              <a:t>حب</a:t>
            </a:r>
            <a:r>
              <a:rPr lang="fa-IR" sz="4800" b="1" dirty="0">
                <a:latin typeface="Arial"/>
                <a:ea typeface="Calibri"/>
                <a:cs typeface="B Lotus"/>
              </a:rPr>
              <a:t>‌</a:t>
            </a:r>
            <a:r>
              <a:rPr lang="fa-IR" sz="4800" b="1" dirty="0">
                <a:latin typeface="Tahoma"/>
                <a:ea typeface="Calibri"/>
                <a:cs typeface="B Lotus"/>
              </a:rPr>
              <a:t>الوطن</a:t>
            </a:r>
            <a:r>
              <a:rPr lang="fa-IR" sz="4800" b="1" dirty="0">
                <a:latin typeface="Calibri"/>
                <a:ea typeface="Calibri"/>
                <a:cs typeface="B Lotus"/>
              </a:rPr>
              <a:t>" </a:t>
            </a:r>
            <a:r>
              <a:rPr lang="fa-IR" sz="4800" b="1" dirty="0">
                <a:latin typeface="Tahoma"/>
                <a:ea typeface="Calibri"/>
                <a:cs typeface="B Lotus"/>
              </a:rPr>
              <a:t>و</a:t>
            </a:r>
            <a:r>
              <a:rPr lang="fa-IR" sz="4800" b="1" dirty="0">
                <a:latin typeface="Calibri"/>
                <a:ea typeface="Calibri"/>
                <a:cs typeface="B Lotus"/>
              </a:rPr>
              <a:t> </a:t>
            </a:r>
            <a:r>
              <a:rPr lang="fa-IR" sz="4800" b="1" dirty="0">
                <a:latin typeface="Tahoma"/>
                <a:ea typeface="Calibri"/>
                <a:cs typeface="B Lotus"/>
              </a:rPr>
              <a:t>تأیید</a:t>
            </a:r>
            <a:r>
              <a:rPr lang="fa-IR" sz="4800" b="1" dirty="0">
                <a:latin typeface="Calibri"/>
                <a:ea typeface="Calibri"/>
                <a:cs typeface="B Lotus"/>
              </a:rPr>
              <a:t> </a:t>
            </a:r>
            <a:r>
              <a:rPr lang="en-US" sz="4800" b="1" dirty="0">
                <a:latin typeface="Calibri"/>
                <a:ea typeface="Calibri"/>
                <a:cs typeface="B Lotus"/>
              </a:rPr>
              <a:t>"</a:t>
            </a:r>
            <a:r>
              <a:rPr lang="fa-IR" sz="4800" b="1" dirty="0" err="1">
                <a:latin typeface="Tahoma"/>
                <a:ea typeface="Calibri"/>
                <a:cs typeface="B Lotus"/>
              </a:rPr>
              <a:t>حب</a:t>
            </a:r>
            <a:r>
              <a:rPr lang="fa-IR" sz="4800" b="1" dirty="0" err="1">
                <a:latin typeface="Arial"/>
                <a:ea typeface="Calibri"/>
                <a:cs typeface="B Lotus"/>
              </a:rPr>
              <a:t>‌</a:t>
            </a:r>
            <a:r>
              <a:rPr lang="fa-IR" sz="4800" b="1" dirty="0" err="1">
                <a:latin typeface="Tahoma"/>
                <a:ea typeface="Calibri"/>
                <a:cs typeface="B Lotus"/>
              </a:rPr>
              <a:t>العالم</a:t>
            </a:r>
            <a:r>
              <a:rPr lang="fa-IR" sz="4800" b="1" dirty="0">
                <a:latin typeface="Calibri"/>
                <a:ea typeface="Calibri"/>
                <a:cs typeface="B Lotus"/>
              </a:rPr>
              <a:t>" </a:t>
            </a:r>
            <a:r>
              <a:rPr lang="fa-IR" sz="4800" b="1" dirty="0">
                <a:latin typeface="Tahoma"/>
                <a:ea typeface="Calibri"/>
                <a:cs typeface="B Lotus"/>
              </a:rPr>
              <a:t>است</a:t>
            </a:r>
            <a:endParaRPr lang="fa-IR" sz="4800" b="1" dirty="0">
              <a:cs typeface="B Karim" pitchFamily="2" charset="-78"/>
            </a:endParaRPr>
          </a:p>
        </p:txBody>
      </p:sp>
    </p:spTree>
    <p:extLst>
      <p:ext uri="{BB962C8B-B14F-4D97-AF65-F5344CB8AC3E}">
        <p14:creationId xmlns:p14="http://schemas.microsoft.com/office/powerpoint/2010/main" val="652898519"/>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marL="0" indent="0" algn="just">
              <a:buFont typeface="Arial" panose="020B0604020202020204" pitchFamily="34" charset="0"/>
              <a:buNone/>
            </a:pPr>
            <a:r>
              <a:rPr lang="fa-IR" b="1" dirty="0">
                <a:latin typeface="Tahoma"/>
                <a:ea typeface="Calibri"/>
                <a:cs typeface="B Lotus"/>
              </a:rPr>
              <a:t>عبدالبهاء</a:t>
            </a:r>
            <a:r>
              <a:rPr lang="fa-IR" b="1" dirty="0">
                <a:latin typeface="Calibri"/>
                <a:ea typeface="Calibri"/>
                <a:cs typeface="B Lotus"/>
              </a:rPr>
              <a:t> </a:t>
            </a:r>
            <a:br>
              <a:rPr lang="fa-IR" b="1" dirty="0">
                <a:latin typeface="Calibri"/>
                <a:ea typeface="Calibri"/>
                <a:cs typeface="B Lotus"/>
              </a:rPr>
            </a:br>
            <a:r>
              <a:rPr lang="fa-IR" sz="2800" b="1" dirty="0">
                <a:latin typeface="Tahoma"/>
                <a:ea typeface="Calibri"/>
                <a:cs typeface="B Lotus"/>
              </a:rPr>
              <a:t>خطابات،</a:t>
            </a:r>
            <a:r>
              <a:rPr lang="fa-IR" sz="2800" b="1" dirty="0">
                <a:latin typeface="Calibri"/>
                <a:ea typeface="Calibri"/>
                <a:cs typeface="B Lotus"/>
              </a:rPr>
              <a:t> </a:t>
            </a:r>
            <a:r>
              <a:rPr lang="fa-IR" sz="2800" b="1" dirty="0">
                <a:latin typeface="Tahoma"/>
                <a:ea typeface="Calibri"/>
                <a:cs typeface="B Lotus"/>
              </a:rPr>
              <a:t>ج</a:t>
            </a:r>
            <a:r>
              <a:rPr lang="fa-IR" sz="2800" b="1" dirty="0">
                <a:latin typeface="Calibri"/>
                <a:ea typeface="Calibri"/>
                <a:cs typeface="B Lotus"/>
              </a:rPr>
              <a:t>2</a:t>
            </a:r>
            <a:r>
              <a:rPr lang="fa-IR" sz="2800" b="1" dirty="0">
                <a:latin typeface="Tahoma"/>
                <a:ea typeface="Calibri"/>
                <a:cs typeface="B Lotus"/>
              </a:rPr>
              <a:t>،</a:t>
            </a:r>
            <a:r>
              <a:rPr lang="fa-IR" sz="2800" b="1" dirty="0">
                <a:latin typeface="Calibri"/>
                <a:ea typeface="Calibri"/>
                <a:cs typeface="B Lotus"/>
              </a:rPr>
              <a:t> </a:t>
            </a:r>
            <a:r>
              <a:rPr lang="fa-IR" sz="2800" b="1" dirty="0">
                <a:latin typeface="Tahoma"/>
                <a:ea typeface="Calibri"/>
                <a:cs typeface="B Lotus"/>
              </a:rPr>
              <a:t>ص111</a:t>
            </a:r>
            <a:endParaRPr lang="fa-IR" b="1" dirty="0"/>
          </a:p>
        </p:txBody>
      </p:sp>
      <p:sp>
        <p:nvSpPr>
          <p:cNvPr id="3" name="نگهدارنده مکان محتوا 2"/>
          <p:cNvSpPr>
            <a:spLocks noGrp="1"/>
          </p:cNvSpPr>
          <p:nvPr>
            <p:ph idx="1"/>
          </p:nvPr>
        </p:nvSpPr>
        <p:spPr/>
        <p:txBody>
          <a:bodyPr>
            <a:normAutofit fontScale="92500"/>
          </a:bodyPr>
          <a:lstStyle/>
          <a:p>
            <a:pPr marL="0" indent="0" algn="just">
              <a:buNone/>
            </a:pPr>
            <a:r>
              <a:rPr lang="fa-IR" sz="5400" b="1" dirty="0">
                <a:latin typeface="Tahoma"/>
                <a:ea typeface="Calibri"/>
                <a:cs typeface="B Lotus"/>
              </a:rPr>
              <a:t>اصل،</a:t>
            </a:r>
            <a:r>
              <a:rPr lang="fa-IR" sz="5400" b="1" dirty="0">
                <a:latin typeface="Calibri"/>
                <a:ea typeface="Calibri"/>
                <a:cs typeface="B Lotus"/>
              </a:rPr>
              <a:t> </a:t>
            </a:r>
            <a:r>
              <a:rPr lang="fa-IR" sz="5400" b="1" dirty="0">
                <a:latin typeface="Tahoma"/>
                <a:ea typeface="Calibri"/>
                <a:cs typeface="B Lotus"/>
              </a:rPr>
              <a:t>وطن</a:t>
            </a:r>
            <a:r>
              <a:rPr lang="fa-IR" sz="5400" b="1" dirty="0">
                <a:latin typeface="Calibri"/>
                <a:ea typeface="Calibri"/>
                <a:cs typeface="B Lotus"/>
              </a:rPr>
              <a:t> </a:t>
            </a:r>
            <a:r>
              <a:rPr lang="fa-IR" sz="5400" b="1" dirty="0">
                <a:latin typeface="Tahoma"/>
                <a:ea typeface="Calibri"/>
                <a:cs typeface="B Lotus"/>
              </a:rPr>
              <a:t>قلوب</a:t>
            </a:r>
            <a:r>
              <a:rPr lang="fa-IR" sz="5400" b="1" dirty="0">
                <a:latin typeface="Calibri"/>
                <a:ea typeface="Calibri"/>
                <a:cs typeface="B Lotus"/>
              </a:rPr>
              <a:t> </a:t>
            </a:r>
            <a:r>
              <a:rPr lang="fa-IR" sz="5400" b="1" dirty="0">
                <a:latin typeface="Tahoma"/>
                <a:ea typeface="Calibri"/>
                <a:cs typeface="B Lotus"/>
              </a:rPr>
              <a:t>است،</a:t>
            </a:r>
            <a:r>
              <a:rPr lang="fa-IR" sz="5400" b="1" dirty="0">
                <a:latin typeface="Calibri"/>
                <a:ea typeface="Calibri"/>
                <a:cs typeface="B Lotus"/>
              </a:rPr>
              <a:t> </a:t>
            </a:r>
            <a:r>
              <a:rPr lang="fa-IR" sz="5400" b="1" dirty="0">
                <a:latin typeface="Tahoma"/>
                <a:ea typeface="Calibri"/>
                <a:cs typeface="B Lotus"/>
              </a:rPr>
              <a:t>انسان</a:t>
            </a:r>
            <a:r>
              <a:rPr lang="fa-IR" sz="5400" b="1" dirty="0">
                <a:latin typeface="Calibri"/>
                <a:ea typeface="Calibri"/>
                <a:cs typeface="B Lotus"/>
              </a:rPr>
              <a:t> </a:t>
            </a:r>
            <a:r>
              <a:rPr lang="fa-IR" sz="5400" b="1" dirty="0">
                <a:latin typeface="Tahoma"/>
                <a:ea typeface="Calibri"/>
                <a:cs typeface="B Lotus"/>
              </a:rPr>
              <a:t>باید</a:t>
            </a:r>
            <a:r>
              <a:rPr lang="fa-IR" sz="5400" b="1" dirty="0">
                <a:latin typeface="Calibri"/>
                <a:ea typeface="Calibri"/>
                <a:cs typeface="B Lotus"/>
              </a:rPr>
              <a:t> </a:t>
            </a:r>
            <a:r>
              <a:rPr lang="fa-IR" sz="5400" b="1" dirty="0">
                <a:latin typeface="Tahoma"/>
                <a:ea typeface="Calibri"/>
                <a:cs typeface="B Lotus"/>
              </a:rPr>
              <a:t>در</a:t>
            </a:r>
            <a:r>
              <a:rPr lang="fa-IR" sz="5400" b="1" dirty="0">
                <a:latin typeface="Calibri"/>
                <a:ea typeface="Calibri"/>
                <a:cs typeface="B Lotus"/>
              </a:rPr>
              <a:t> </a:t>
            </a:r>
            <a:r>
              <a:rPr lang="fa-IR" sz="5400" b="1" dirty="0">
                <a:latin typeface="Tahoma"/>
                <a:ea typeface="Calibri"/>
                <a:cs typeface="B Lotus"/>
              </a:rPr>
              <a:t>قلوب</a:t>
            </a:r>
            <a:r>
              <a:rPr lang="fa-IR" sz="5400" b="1" dirty="0">
                <a:latin typeface="Calibri"/>
                <a:ea typeface="Calibri"/>
                <a:cs typeface="B Lotus"/>
              </a:rPr>
              <a:t> </a:t>
            </a:r>
            <a:r>
              <a:rPr lang="fa-IR" sz="5400" b="1" dirty="0" err="1">
                <a:latin typeface="Tahoma"/>
                <a:ea typeface="Calibri"/>
                <a:cs typeface="B Lotus"/>
              </a:rPr>
              <a:t>توطن</a:t>
            </a:r>
            <a:r>
              <a:rPr lang="fa-IR" sz="5400" b="1" dirty="0">
                <a:latin typeface="Calibri"/>
                <a:ea typeface="Calibri"/>
                <a:cs typeface="B Lotus"/>
              </a:rPr>
              <a:t> </a:t>
            </a:r>
            <a:r>
              <a:rPr lang="fa-IR" sz="5400" b="1" dirty="0" err="1">
                <a:latin typeface="Tahoma"/>
                <a:ea typeface="Calibri"/>
                <a:cs typeface="B Lotus"/>
              </a:rPr>
              <a:t>كند</a:t>
            </a:r>
            <a:r>
              <a:rPr lang="fa-IR" sz="5400" b="1" dirty="0">
                <a:latin typeface="Calibri"/>
                <a:ea typeface="Calibri"/>
                <a:cs typeface="B Lotus"/>
              </a:rPr>
              <a:t> </a:t>
            </a:r>
            <a:r>
              <a:rPr lang="fa-IR" sz="5400" b="1" dirty="0">
                <a:latin typeface="Tahoma"/>
                <a:ea typeface="Calibri"/>
                <a:cs typeface="B Lotus"/>
              </a:rPr>
              <a:t>نه</a:t>
            </a:r>
            <a:r>
              <a:rPr lang="fa-IR" sz="5400" b="1" dirty="0">
                <a:latin typeface="Calibri"/>
                <a:ea typeface="Calibri"/>
                <a:cs typeface="B Lotus"/>
              </a:rPr>
              <a:t> </a:t>
            </a:r>
            <a:r>
              <a:rPr lang="fa-IR" sz="5400" b="1" dirty="0">
                <a:latin typeface="Tahoma"/>
                <a:ea typeface="Calibri"/>
                <a:cs typeface="B Lotus"/>
              </a:rPr>
              <a:t>در</a:t>
            </a:r>
            <a:r>
              <a:rPr lang="fa-IR" sz="5400" b="1" dirty="0">
                <a:latin typeface="Calibri"/>
                <a:ea typeface="Calibri"/>
                <a:cs typeface="B Lotus"/>
              </a:rPr>
              <a:t> </a:t>
            </a:r>
            <a:r>
              <a:rPr lang="fa-IR" sz="5400" b="1" dirty="0" err="1">
                <a:latin typeface="Tahoma"/>
                <a:ea typeface="Calibri"/>
                <a:cs typeface="B Lotus"/>
              </a:rPr>
              <a:t>خاك</a:t>
            </a:r>
            <a:r>
              <a:rPr lang="fa-IR" sz="5400" b="1" dirty="0">
                <a:latin typeface="Calibri"/>
                <a:ea typeface="Calibri"/>
                <a:cs typeface="B Lotus"/>
              </a:rPr>
              <a:t>. </a:t>
            </a:r>
            <a:r>
              <a:rPr lang="fa-IR" sz="5400" b="1" dirty="0">
                <a:latin typeface="Tahoma"/>
                <a:ea typeface="Calibri"/>
                <a:cs typeface="B Lotus"/>
              </a:rPr>
              <a:t>این</a:t>
            </a:r>
            <a:r>
              <a:rPr lang="fa-IR" sz="5400" b="1" dirty="0">
                <a:latin typeface="Calibri"/>
                <a:ea typeface="Calibri"/>
                <a:cs typeface="B Lotus"/>
              </a:rPr>
              <a:t> </a:t>
            </a:r>
            <a:r>
              <a:rPr lang="fa-IR" sz="5400" b="1" dirty="0" err="1">
                <a:latin typeface="Tahoma"/>
                <a:ea typeface="Calibri"/>
                <a:cs typeface="B Lotus"/>
              </a:rPr>
              <a:t>خاك</a:t>
            </a:r>
            <a:r>
              <a:rPr lang="fa-IR" sz="5400" b="1" dirty="0">
                <a:latin typeface="Calibri"/>
                <a:ea typeface="Calibri"/>
                <a:cs typeface="B Lotus"/>
              </a:rPr>
              <a:t> </a:t>
            </a:r>
            <a:r>
              <a:rPr lang="fa-IR" sz="5400" b="1" dirty="0">
                <a:latin typeface="Tahoma"/>
                <a:ea typeface="Calibri"/>
                <a:cs typeface="B Lotus"/>
              </a:rPr>
              <a:t>مال</a:t>
            </a:r>
            <a:r>
              <a:rPr lang="fa-IR" sz="5400" b="1" dirty="0">
                <a:latin typeface="Calibri"/>
                <a:ea typeface="Calibri"/>
                <a:cs typeface="B Lotus"/>
              </a:rPr>
              <a:t> </a:t>
            </a:r>
            <a:r>
              <a:rPr lang="fa-IR" sz="5400" b="1" dirty="0" err="1">
                <a:latin typeface="Tahoma"/>
                <a:ea typeface="Calibri"/>
                <a:cs typeface="B Lotus"/>
              </a:rPr>
              <a:t>هیچ</a:t>
            </a:r>
            <a:r>
              <a:rPr lang="fa-IR" sz="5400" b="1" dirty="0" err="1">
                <a:latin typeface="Arial"/>
                <a:ea typeface="Calibri"/>
                <a:cs typeface="B Lotus"/>
              </a:rPr>
              <a:t>‌</a:t>
            </a:r>
            <a:r>
              <a:rPr lang="fa-IR" sz="5400" b="1" dirty="0" err="1">
                <a:latin typeface="Tahoma"/>
                <a:ea typeface="Calibri"/>
                <a:cs typeface="B Lotus"/>
              </a:rPr>
              <a:t>كس</a:t>
            </a:r>
            <a:r>
              <a:rPr lang="fa-IR" sz="5400" b="1" dirty="0">
                <a:latin typeface="Calibri"/>
                <a:ea typeface="Calibri"/>
                <a:cs typeface="B Lotus"/>
              </a:rPr>
              <a:t> </a:t>
            </a:r>
            <a:r>
              <a:rPr lang="fa-IR" sz="5400" b="1" dirty="0">
                <a:latin typeface="Tahoma"/>
                <a:ea typeface="Calibri"/>
                <a:cs typeface="B Lotus"/>
              </a:rPr>
              <a:t>نیست،</a:t>
            </a:r>
            <a:r>
              <a:rPr lang="fa-IR" sz="5400" b="1" dirty="0">
                <a:latin typeface="Calibri"/>
                <a:ea typeface="Calibri"/>
                <a:cs typeface="B Lotus"/>
              </a:rPr>
              <a:t> </a:t>
            </a:r>
            <a:r>
              <a:rPr lang="fa-IR" sz="5400" b="1" dirty="0">
                <a:latin typeface="Tahoma"/>
                <a:ea typeface="Calibri"/>
                <a:cs typeface="B Lotus"/>
              </a:rPr>
              <a:t>از</a:t>
            </a:r>
            <a:r>
              <a:rPr lang="fa-IR" sz="5400" b="1" dirty="0">
                <a:latin typeface="Calibri"/>
                <a:ea typeface="Calibri"/>
                <a:cs typeface="B Lotus"/>
              </a:rPr>
              <a:t> </a:t>
            </a:r>
            <a:r>
              <a:rPr lang="fa-IR" sz="5400" b="1" dirty="0">
                <a:latin typeface="Tahoma"/>
                <a:ea typeface="Calibri"/>
                <a:cs typeface="B Lotus"/>
              </a:rPr>
              <a:t>دست</a:t>
            </a:r>
            <a:r>
              <a:rPr lang="fa-IR" sz="5400" b="1" dirty="0">
                <a:latin typeface="Calibri"/>
                <a:ea typeface="Calibri"/>
                <a:cs typeface="B Lotus"/>
              </a:rPr>
              <a:t> </a:t>
            </a:r>
            <a:r>
              <a:rPr lang="fa-IR" sz="5400" b="1" dirty="0">
                <a:latin typeface="Tahoma"/>
                <a:ea typeface="Calibri"/>
                <a:cs typeface="B Lotus"/>
              </a:rPr>
              <a:t>همه</a:t>
            </a:r>
            <a:r>
              <a:rPr lang="fa-IR" sz="5400" b="1" dirty="0">
                <a:latin typeface="Calibri"/>
                <a:ea typeface="Calibri"/>
                <a:cs typeface="B Lotus"/>
              </a:rPr>
              <a:t> </a:t>
            </a:r>
            <a:r>
              <a:rPr lang="fa-IR" sz="5400" b="1" dirty="0">
                <a:latin typeface="Tahoma"/>
                <a:ea typeface="Calibri"/>
                <a:cs typeface="B Lotus"/>
              </a:rPr>
              <a:t>بیرون</a:t>
            </a:r>
            <a:r>
              <a:rPr lang="fa-IR" sz="5400" b="1" dirty="0">
                <a:latin typeface="Calibri"/>
                <a:ea typeface="Calibri"/>
                <a:cs typeface="B Lotus"/>
              </a:rPr>
              <a:t> </a:t>
            </a:r>
            <a:r>
              <a:rPr lang="fa-IR" sz="5400" b="1" dirty="0" err="1">
                <a:latin typeface="Tahoma"/>
                <a:ea typeface="Calibri"/>
                <a:cs typeface="B Lotus"/>
              </a:rPr>
              <a:t>می</a:t>
            </a:r>
            <a:r>
              <a:rPr lang="fa-IR" sz="5400" b="1" dirty="0" err="1">
                <a:latin typeface="Arial"/>
                <a:ea typeface="Calibri"/>
                <a:cs typeface="B Lotus"/>
              </a:rPr>
              <a:t>‌</a:t>
            </a:r>
            <a:r>
              <a:rPr lang="fa-IR" sz="5400" b="1" dirty="0" err="1">
                <a:latin typeface="Tahoma"/>
                <a:ea typeface="Calibri"/>
                <a:cs typeface="B Lotus"/>
              </a:rPr>
              <a:t>رود</a:t>
            </a:r>
            <a:r>
              <a:rPr lang="fa-IR" sz="5400" b="1" dirty="0">
                <a:latin typeface="Tahoma"/>
                <a:ea typeface="Calibri"/>
                <a:cs typeface="B Lotus"/>
              </a:rPr>
              <a:t>،</a:t>
            </a:r>
            <a:r>
              <a:rPr lang="fa-IR" sz="5400" b="1" dirty="0">
                <a:latin typeface="Calibri"/>
                <a:ea typeface="Calibri"/>
                <a:cs typeface="B Lotus"/>
              </a:rPr>
              <a:t> </a:t>
            </a:r>
            <a:r>
              <a:rPr lang="fa-IR" sz="5400" b="1" dirty="0">
                <a:latin typeface="Tahoma"/>
                <a:ea typeface="Calibri"/>
                <a:cs typeface="B Lotus"/>
              </a:rPr>
              <a:t>اوهام</a:t>
            </a:r>
            <a:r>
              <a:rPr lang="fa-IR" sz="5400" b="1" dirty="0">
                <a:latin typeface="Calibri"/>
                <a:ea typeface="Calibri"/>
                <a:cs typeface="B Lotus"/>
              </a:rPr>
              <a:t> </a:t>
            </a:r>
            <a:r>
              <a:rPr lang="fa-IR" sz="5400" b="1" dirty="0">
                <a:latin typeface="Tahoma"/>
                <a:ea typeface="Calibri"/>
                <a:cs typeface="B Lotus"/>
              </a:rPr>
              <a:t>است،</a:t>
            </a:r>
            <a:r>
              <a:rPr lang="fa-IR" sz="5400" b="1" dirty="0">
                <a:latin typeface="Calibri"/>
                <a:ea typeface="Calibri"/>
                <a:cs typeface="B Lotus"/>
              </a:rPr>
              <a:t> </a:t>
            </a:r>
            <a:r>
              <a:rPr lang="fa-IR" sz="5400" b="1" dirty="0" err="1">
                <a:latin typeface="Tahoma"/>
                <a:ea typeface="Calibri"/>
                <a:cs typeface="B Lotus"/>
              </a:rPr>
              <a:t>لكن</a:t>
            </a:r>
            <a:r>
              <a:rPr lang="fa-IR" sz="5400" b="1" dirty="0">
                <a:latin typeface="Calibri"/>
                <a:ea typeface="Calibri"/>
                <a:cs typeface="B Lotus"/>
              </a:rPr>
              <a:t> </a:t>
            </a:r>
            <a:r>
              <a:rPr lang="fa-IR" sz="5400" b="1" dirty="0">
                <a:latin typeface="Tahoma"/>
                <a:ea typeface="Calibri"/>
                <a:cs typeface="B Lotus"/>
              </a:rPr>
              <a:t>وطن</a:t>
            </a:r>
            <a:r>
              <a:rPr lang="fa-IR" sz="5400" b="1" dirty="0">
                <a:latin typeface="Calibri"/>
                <a:ea typeface="Calibri"/>
                <a:cs typeface="B Lotus"/>
              </a:rPr>
              <a:t> </a:t>
            </a:r>
            <a:r>
              <a:rPr lang="fa-IR" sz="5400" b="1" dirty="0">
                <a:latin typeface="Tahoma"/>
                <a:ea typeface="Calibri"/>
                <a:cs typeface="B Lotus"/>
              </a:rPr>
              <a:t>حقیقی،</a:t>
            </a:r>
            <a:r>
              <a:rPr lang="fa-IR" sz="5400" b="1" dirty="0">
                <a:latin typeface="Calibri"/>
                <a:ea typeface="Calibri"/>
                <a:cs typeface="B Lotus"/>
              </a:rPr>
              <a:t> </a:t>
            </a:r>
            <a:r>
              <a:rPr lang="fa-IR" sz="5400" b="1" dirty="0">
                <a:latin typeface="Tahoma"/>
                <a:ea typeface="Calibri"/>
                <a:cs typeface="B Lotus"/>
              </a:rPr>
              <a:t>قلوب</a:t>
            </a:r>
            <a:r>
              <a:rPr lang="fa-IR" sz="5400" b="1" dirty="0">
                <a:latin typeface="Calibri"/>
                <a:ea typeface="Calibri"/>
                <a:cs typeface="B Lotus"/>
              </a:rPr>
              <a:t> </a:t>
            </a:r>
            <a:r>
              <a:rPr lang="fa-IR" sz="5400" b="1" dirty="0">
                <a:latin typeface="Tahoma"/>
                <a:ea typeface="Calibri"/>
                <a:cs typeface="B Lotus"/>
              </a:rPr>
              <a:t>است</a:t>
            </a:r>
            <a:r>
              <a:rPr lang="fa-IR" sz="5400" b="1" dirty="0">
                <a:latin typeface="Calibri"/>
                <a:ea typeface="Calibri"/>
                <a:cs typeface="B Lotus"/>
              </a:rPr>
              <a:t>.</a:t>
            </a:r>
            <a:endParaRPr lang="fa-IR" sz="5400" b="1" dirty="0"/>
          </a:p>
        </p:txBody>
      </p:sp>
    </p:spTree>
    <p:extLst>
      <p:ext uri="{BB962C8B-B14F-4D97-AF65-F5344CB8AC3E}">
        <p14:creationId xmlns:p14="http://schemas.microsoft.com/office/powerpoint/2010/main" val="2038357072"/>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9CCAA-6F36-46D6-A647-4FF3C1985B57}"/>
              </a:ext>
            </a:extLst>
          </p:cNvPr>
          <p:cNvSpPr>
            <a:spLocks noGrp="1"/>
          </p:cNvSpPr>
          <p:nvPr>
            <p:ph type="title"/>
          </p:nvPr>
        </p:nvSpPr>
        <p:spPr/>
        <p:txBody>
          <a:bodyPr>
            <a:normAutofit/>
          </a:bodyPr>
          <a:lstStyle/>
          <a:p>
            <a:r>
              <a:rPr lang="fa-IR" sz="6600" b="1" dirty="0">
                <a:latin typeface="Calibri" panose="020F0502020204030204" pitchFamily="34" charset="0"/>
                <a:ea typeface="Calibri" panose="020F0502020204030204" pitchFamily="34" charset="0"/>
              </a:rPr>
              <a:t>تعریف واژه صهیونیسم</a:t>
            </a:r>
            <a:endParaRPr lang="fa-IR" sz="6600" dirty="0"/>
          </a:p>
        </p:txBody>
      </p:sp>
      <p:sp>
        <p:nvSpPr>
          <p:cNvPr id="3" name="Content Placeholder 2">
            <a:extLst>
              <a:ext uri="{FF2B5EF4-FFF2-40B4-BE49-F238E27FC236}">
                <a16:creationId xmlns:a16="http://schemas.microsoft.com/office/drawing/2014/main" id="{C9AF3ED2-32DE-4719-9821-2D891E6A3B54}"/>
              </a:ext>
            </a:extLst>
          </p:cNvPr>
          <p:cNvSpPr>
            <a:spLocks noGrp="1"/>
          </p:cNvSpPr>
          <p:nvPr>
            <p:ph idx="1"/>
          </p:nvPr>
        </p:nvSpPr>
        <p:spPr/>
        <p:txBody>
          <a:bodyPr>
            <a:noAutofit/>
          </a:bodyPr>
          <a:lstStyle/>
          <a:p>
            <a:pPr marL="0" indent="0" algn="just" rtl="1">
              <a:lnSpc>
                <a:spcPct val="115000"/>
              </a:lnSpc>
              <a:spcAft>
                <a:spcPts val="1000"/>
              </a:spcAft>
              <a:buNone/>
            </a:pPr>
            <a:r>
              <a:rPr lang="fa-IR" sz="4800" dirty="0">
                <a:effectLst/>
                <a:latin typeface="Calibri" panose="020F0502020204030204" pitchFamily="34" charset="0"/>
                <a:ea typeface="Calibri" panose="020F0502020204030204" pitchFamily="34" charset="0"/>
                <a:cs typeface="A EntezareZohoor B4" panose="00000700000000000000" pitchFamily="2" charset="-78"/>
              </a:rPr>
              <a:t>واژه «صهیونیسم» برگرفته از «صهیون» (به عبری: </a:t>
            </a:r>
            <a:r>
              <a:rPr lang="he-IL" sz="4800" dirty="0">
                <a:effectLst/>
                <a:latin typeface="Calibri" panose="020F0502020204030204" pitchFamily="34" charset="0"/>
                <a:ea typeface="Calibri" panose="020F0502020204030204" pitchFamily="34" charset="0"/>
              </a:rPr>
              <a:t>ציון</a:t>
            </a:r>
            <a:r>
              <a:rPr lang="fa-IR" sz="4800" dirty="0">
                <a:effectLst/>
                <a:latin typeface="Calibri" panose="020F0502020204030204" pitchFamily="34" charset="0"/>
                <a:ea typeface="Calibri" panose="020F0502020204030204" pitchFamily="34" charset="0"/>
                <a:cs typeface="A EntezareZohoor B4" panose="00000700000000000000" pitchFamily="2" charset="-78"/>
              </a:rPr>
              <a:t>، نام تپه‌ای در «اورشلیم» که در تورات نیز به آن اشاره شده) است بعد از آن این نام بر قدس نهاده شد و سپس تمام فلسطین به این نام خوانده شد</a:t>
            </a:r>
            <a:r>
              <a:rPr lang="fa-IR" sz="4800" b="1" dirty="0">
                <a:effectLst/>
                <a:latin typeface="Calibri" panose="020F0502020204030204" pitchFamily="34" charset="0"/>
                <a:ea typeface="Calibri" panose="020F0502020204030204" pitchFamily="34" charset="0"/>
                <a:cs typeface="A EntezareZohoor B4" panose="00000700000000000000" pitchFamily="2" charset="-78"/>
              </a:rPr>
              <a:t>. </a:t>
            </a:r>
            <a:endParaRPr lang="en-US" sz="4800" dirty="0">
              <a:effectLst/>
              <a:latin typeface="Calibri" panose="020F0502020204030204" pitchFamily="34" charset="0"/>
              <a:ea typeface="Calibri" panose="020F0502020204030204" pitchFamily="34" charset="0"/>
              <a:cs typeface="A EntezareZohoor B4" panose="00000700000000000000" pitchFamily="2" charset="-78"/>
            </a:endParaRPr>
          </a:p>
        </p:txBody>
      </p:sp>
    </p:spTree>
    <p:extLst>
      <p:ext uri="{BB962C8B-B14F-4D97-AF65-F5344CB8AC3E}">
        <p14:creationId xmlns:p14="http://schemas.microsoft.com/office/powerpoint/2010/main" val="37214844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marL="0" indent="0" algn="just">
              <a:buFont typeface="Arial" panose="020B0604020202020204" pitchFamily="34" charset="0"/>
              <a:buNone/>
            </a:pPr>
            <a:endParaRPr lang="fa-IR"/>
          </a:p>
        </p:txBody>
      </p:sp>
      <p:sp>
        <p:nvSpPr>
          <p:cNvPr id="3" name="نگهدارنده مکان محتوا 2"/>
          <p:cNvSpPr>
            <a:spLocks noGrp="1"/>
          </p:cNvSpPr>
          <p:nvPr>
            <p:ph idx="1"/>
          </p:nvPr>
        </p:nvSpPr>
        <p:spPr/>
        <p:txBody>
          <a:bodyPr>
            <a:normAutofit/>
          </a:bodyPr>
          <a:lstStyle/>
          <a:p>
            <a:pPr marL="0" indent="0" algn="just">
              <a:buNone/>
            </a:pPr>
            <a:r>
              <a:rPr lang="fa-IR" sz="4000" dirty="0">
                <a:latin typeface="Tahoma"/>
                <a:ea typeface="Calibri"/>
                <a:cs typeface="B Lotus"/>
              </a:rPr>
              <a:t>ما</a:t>
            </a:r>
            <a:r>
              <a:rPr lang="fa-IR" sz="4000" dirty="0">
                <a:latin typeface="Calibri"/>
                <a:ea typeface="Calibri"/>
                <a:cs typeface="B Lotus"/>
              </a:rPr>
              <a:t> </a:t>
            </a:r>
            <a:r>
              <a:rPr lang="fa-IR" sz="4000" dirty="0">
                <a:latin typeface="Tahoma"/>
                <a:ea typeface="Calibri"/>
                <a:cs typeface="B Lotus"/>
              </a:rPr>
              <a:t>در</a:t>
            </a:r>
            <a:r>
              <a:rPr lang="fa-IR" sz="4000" dirty="0">
                <a:latin typeface="Calibri"/>
                <a:ea typeface="Calibri"/>
                <a:cs typeface="B Lotus"/>
              </a:rPr>
              <a:t> </a:t>
            </a:r>
            <a:r>
              <a:rPr lang="fa-IR" sz="4000" dirty="0">
                <a:latin typeface="Tahoma"/>
                <a:ea typeface="Calibri"/>
                <a:cs typeface="B Lotus"/>
              </a:rPr>
              <a:t>اینجا</a:t>
            </a:r>
            <a:r>
              <a:rPr lang="fa-IR" sz="4000" dirty="0">
                <a:latin typeface="Calibri"/>
                <a:ea typeface="Calibri"/>
                <a:cs typeface="B Lotus"/>
              </a:rPr>
              <a:t> </a:t>
            </a:r>
            <a:r>
              <a:rPr lang="fa-IR" sz="4000" dirty="0">
                <a:latin typeface="Tahoma"/>
                <a:ea typeface="Calibri"/>
                <a:cs typeface="B Lotus"/>
              </a:rPr>
              <a:t>وارد</a:t>
            </a:r>
            <a:r>
              <a:rPr lang="fa-IR" sz="4000" dirty="0">
                <a:latin typeface="Calibri"/>
                <a:ea typeface="Calibri"/>
                <a:cs typeface="B Lotus"/>
              </a:rPr>
              <a:t> </a:t>
            </a:r>
            <a:r>
              <a:rPr lang="fa-IR" sz="4000" dirty="0">
                <a:latin typeface="Tahoma"/>
                <a:ea typeface="Calibri"/>
                <a:cs typeface="B Lotus"/>
              </a:rPr>
              <a:t>این</a:t>
            </a:r>
            <a:r>
              <a:rPr lang="fa-IR" sz="4000" dirty="0">
                <a:latin typeface="Calibri"/>
                <a:ea typeface="Calibri"/>
                <a:cs typeface="B Lotus"/>
              </a:rPr>
              <a:t> </a:t>
            </a:r>
            <a:r>
              <a:rPr lang="fa-IR" sz="4000" dirty="0">
                <a:latin typeface="Tahoma"/>
                <a:ea typeface="Calibri"/>
                <a:cs typeface="B Lotus"/>
              </a:rPr>
              <a:t>بحث</a:t>
            </a:r>
            <a:r>
              <a:rPr lang="fa-IR" sz="4000" dirty="0">
                <a:latin typeface="Calibri"/>
                <a:ea typeface="Calibri"/>
                <a:cs typeface="B Lotus"/>
              </a:rPr>
              <a:t> </a:t>
            </a:r>
            <a:r>
              <a:rPr lang="fa-IR" sz="4000" dirty="0" err="1">
                <a:latin typeface="Tahoma"/>
                <a:ea typeface="Calibri"/>
                <a:cs typeface="B Lotus"/>
              </a:rPr>
              <a:t>نمی</a:t>
            </a:r>
            <a:r>
              <a:rPr lang="fa-IR" sz="4000" dirty="0" err="1">
                <a:latin typeface="Arial"/>
                <a:ea typeface="Calibri"/>
                <a:cs typeface="B Lotus"/>
              </a:rPr>
              <a:t>‌</a:t>
            </a:r>
            <a:r>
              <a:rPr lang="fa-IR" sz="4000" dirty="0" err="1">
                <a:latin typeface="Tahoma"/>
                <a:ea typeface="Calibri"/>
                <a:cs typeface="B Lotus"/>
              </a:rPr>
              <a:t>شویم</a:t>
            </a:r>
            <a:r>
              <a:rPr lang="fa-IR" sz="4000" dirty="0">
                <a:latin typeface="Calibri"/>
                <a:ea typeface="Calibri"/>
                <a:cs typeface="B Lotus"/>
              </a:rPr>
              <a:t> </a:t>
            </a:r>
            <a:r>
              <a:rPr lang="fa-IR" sz="4000" dirty="0" err="1">
                <a:latin typeface="Tahoma"/>
                <a:ea typeface="Calibri"/>
                <a:cs typeface="B Lotus"/>
              </a:rPr>
              <a:t>كه</a:t>
            </a:r>
            <a:r>
              <a:rPr lang="fa-IR" sz="4000" dirty="0">
                <a:latin typeface="Calibri"/>
                <a:ea typeface="Calibri"/>
                <a:cs typeface="B Lotus"/>
              </a:rPr>
              <a:t> </a:t>
            </a:r>
            <a:r>
              <a:rPr lang="fa-IR" sz="4000" dirty="0">
                <a:latin typeface="Tahoma"/>
                <a:ea typeface="Calibri"/>
                <a:cs typeface="B Lotus"/>
              </a:rPr>
              <a:t>زعمای</a:t>
            </a:r>
            <a:r>
              <a:rPr lang="fa-IR" sz="4000" dirty="0">
                <a:latin typeface="Calibri"/>
                <a:ea typeface="Calibri"/>
                <a:cs typeface="B Lotus"/>
              </a:rPr>
              <a:t> </a:t>
            </a:r>
            <a:r>
              <a:rPr lang="fa-IR" sz="4000" dirty="0" err="1">
                <a:latin typeface="Tahoma"/>
                <a:ea typeface="Calibri"/>
                <a:cs typeface="B Lotus"/>
              </a:rPr>
              <a:t>بهائیت</a:t>
            </a:r>
            <a:r>
              <a:rPr lang="fa-IR" sz="4000" dirty="0">
                <a:latin typeface="Calibri"/>
                <a:ea typeface="Calibri"/>
                <a:cs typeface="B Lotus"/>
              </a:rPr>
              <a:t> </a:t>
            </a:r>
            <a:r>
              <a:rPr lang="fa-IR" sz="4000" dirty="0" err="1">
                <a:latin typeface="Tahoma"/>
                <a:ea typeface="Calibri"/>
                <a:cs typeface="B Lotus"/>
              </a:rPr>
              <a:t>این</a:t>
            </a:r>
            <a:r>
              <a:rPr lang="fa-IR" sz="4000" dirty="0" err="1">
                <a:latin typeface="Arial"/>
                <a:ea typeface="Calibri"/>
                <a:cs typeface="B Lotus"/>
              </a:rPr>
              <a:t>‌</a:t>
            </a:r>
            <a:r>
              <a:rPr lang="fa-IR" sz="4000" dirty="0" err="1">
                <a:latin typeface="Tahoma"/>
                <a:ea typeface="Calibri"/>
                <a:cs typeface="B Lotus"/>
              </a:rPr>
              <a:t>گونه</a:t>
            </a:r>
            <a:r>
              <a:rPr lang="fa-IR" sz="4000" dirty="0">
                <a:latin typeface="Calibri"/>
                <a:ea typeface="Calibri"/>
                <a:cs typeface="B Lotus"/>
              </a:rPr>
              <a:t> </a:t>
            </a:r>
            <a:r>
              <a:rPr lang="fa-IR" sz="4000" dirty="0" err="1">
                <a:latin typeface="Tahoma"/>
                <a:ea typeface="Calibri"/>
                <a:cs typeface="B Lotus"/>
              </a:rPr>
              <a:t>افكار</a:t>
            </a:r>
            <a:r>
              <a:rPr lang="fa-IR" sz="4000" dirty="0">
                <a:latin typeface="Calibri"/>
                <a:ea typeface="Calibri"/>
                <a:cs typeface="B Lotus"/>
              </a:rPr>
              <a:t> </a:t>
            </a:r>
            <a:r>
              <a:rPr lang="fa-IR" sz="4000" dirty="0">
                <a:latin typeface="Tahoma"/>
                <a:ea typeface="Calibri"/>
                <a:cs typeface="B Lotus"/>
              </a:rPr>
              <a:t>و</a:t>
            </a:r>
            <a:r>
              <a:rPr lang="fa-IR" sz="4000" dirty="0">
                <a:latin typeface="Calibri"/>
                <a:ea typeface="Calibri"/>
                <a:cs typeface="B Lotus"/>
              </a:rPr>
              <a:t> </a:t>
            </a:r>
            <a:r>
              <a:rPr lang="fa-IR" sz="4000" dirty="0">
                <a:latin typeface="Tahoma"/>
                <a:ea typeface="Calibri"/>
                <a:cs typeface="B Lotus"/>
              </a:rPr>
              <a:t>عقاید</a:t>
            </a:r>
            <a:r>
              <a:rPr lang="fa-IR" sz="4000" dirty="0">
                <a:latin typeface="Calibri"/>
                <a:ea typeface="Calibri"/>
                <a:cs typeface="B Lotus"/>
              </a:rPr>
              <a:t> </a:t>
            </a:r>
            <a:r>
              <a:rPr lang="fa-IR" sz="4000" dirty="0">
                <a:latin typeface="Tahoma"/>
                <a:ea typeface="Calibri"/>
                <a:cs typeface="B Lotus"/>
              </a:rPr>
              <a:t>را</a:t>
            </a:r>
            <a:r>
              <a:rPr lang="fa-IR" sz="4000" dirty="0">
                <a:latin typeface="Calibri"/>
                <a:ea typeface="Calibri"/>
                <a:cs typeface="B Lotus"/>
              </a:rPr>
              <a:t> </a:t>
            </a:r>
            <a:r>
              <a:rPr lang="fa-IR" sz="4000" dirty="0">
                <a:latin typeface="Tahoma"/>
                <a:ea typeface="Calibri"/>
                <a:cs typeface="B Lotus"/>
              </a:rPr>
              <a:t>در</a:t>
            </a:r>
            <a:r>
              <a:rPr lang="fa-IR" sz="4000" dirty="0">
                <a:latin typeface="Calibri"/>
                <a:ea typeface="Calibri"/>
                <a:cs typeface="B Lotus"/>
              </a:rPr>
              <a:t> </a:t>
            </a:r>
            <a:r>
              <a:rPr lang="fa-IR" sz="4000" dirty="0">
                <a:latin typeface="Tahoma"/>
                <a:ea typeface="Calibri"/>
                <a:cs typeface="B Lotus"/>
              </a:rPr>
              <a:t>چه</a:t>
            </a:r>
            <a:r>
              <a:rPr lang="fa-IR" sz="4000" dirty="0">
                <a:latin typeface="Calibri"/>
                <a:ea typeface="Calibri"/>
                <a:cs typeface="B Lotus"/>
              </a:rPr>
              <a:t> </a:t>
            </a:r>
            <a:r>
              <a:rPr lang="fa-IR" sz="4000" dirty="0">
                <a:latin typeface="Tahoma"/>
                <a:ea typeface="Calibri"/>
                <a:cs typeface="B Lotus"/>
              </a:rPr>
              <a:t>مقطع</a:t>
            </a:r>
            <a:r>
              <a:rPr lang="fa-IR" sz="4000" dirty="0">
                <a:latin typeface="Calibri"/>
                <a:ea typeface="Calibri"/>
                <a:cs typeface="B Lotus"/>
              </a:rPr>
              <a:t> </a:t>
            </a:r>
            <a:r>
              <a:rPr lang="fa-IR" sz="4000" dirty="0">
                <a:latin typeface="Tahoma"/>
                <a:ea typeface="Calibri"/>
                <a:cs typeface="B Lotus"/>
              </a:rPr>
              <a:t>حساسی</a:t>
            </a:r>
            <a:r>
              <a:rPr lang="fa-IR" sz="4000" dirty="0">
                <a:latin typeface="Calibri"/>
                <a:ea typeface="Calibri"/>
                <a:cs typeface="B Lotus"/>
              </a:rPr>
              <a:t> </a:t>
            </a:r>
            <a:r>
              <a:rPr lang="fa-IR" sz="4000" dirty="0">
                <a:latin typeface="Tahoma"/>
                <a:ea typeface="Calibri"/>
                <a:cs typeface="B Lotus"/>
              </a:rPr>
              <a:t>از</a:t>
            </a:r>
            <a:r>
              <a:rPr lang="fa-IR" sz="4000" dirty="0">
                <a:latin typeface="Calibri"/>
                <a:ea typeface="Calibri"/>
                <a:cs typeface="B Lotus"/>
              </a:rPr>
              <a:t> </a:t>
            </a:r>
            <a:r>
              <a:rPr lang="fa-IR" sz="4000" dirty="0">
                <a:latin typeface="Tahoma"/>
                <a:ea typeface="Calibri"/>
                <a:cs typeface="B Lotus"/>
              </a:rPr>
              <a:t>تاریخ</a:t>
            </a:r>
            <a:r>
              <a:rPr lang="fa-IR" sz="4000" dirty="0">
                <a:latin typeface="Calibri"/>
                <a:ea typeface="Calibri"/>
                <a:cs typeface="B Lotus"/>
              </a:rPr>
              <a:t> </a:t>
            </a:r>
            <a:r>
              <a:rPr lang="fa-IR" sz="4000" dirty="0" err="1">
                <a:latin typeface="Tahoma"/>
                <a:ea typeface="Calibri"/>
                <a:cs typeface="B Lotus"/>
              </a:rPr>
              <a:t>كشورمان</a:t>
            </a:r>
            <a:r>
              <a:rPr lang="fa-IR" sz="4000" dirty="0">
                <a:latin typeface="Calibri"/>
                <a:ea typeface="Calibri"/>
                <a:cs typeface="B Lotus"/>
              </a:rPr>
              <a:t> </a:t>
            </a:r>
            <a:r>
              <a:rPr lang="fa-IR" sz="4000" dirty="0">
                <a:latin typeface="Tahoma"/>
                <a:ea typeface="Calibri"/>
                <a:cs typeface="B Lotus"/>
              </a:rPr>
              <a:t>و</a:t>
            </a:r>
            <a:r>
              <a:rPr lang="fa-IR" sz="4000" dirty="0">
                <a:latin typeface="Calibri"/>
                <a:ea typeface="Calibri"/>
                <a:cs typeface="B Lotus"/>
              </a:rPr>
              <a:t> </a:t>
            </a:r>
            <a:r>
              <a:rPr lang="fa-IR" sz="4000" dirty="0">
                <a:latin typeface="Tahoma"/>
                <a:ea typeface="Calibri"/>
                <a:cs typeface="B Lotus"/>
              </a:rPr>
              <a:t>نیز</a:t>
            </a:r>
            <a:r>
              <a:rPr lang="fa-IR" sz="4000" dirty="0">
                <a:latin typeface="Calibri"/>
                <a:ea typeface="Calibri"/>
                <a:cs typeface="B Lotus"/>
              </a:rPr>
              <a:t> </a:t>
            </a:r>
            <a:r>
              <a:rPr lang="fa-IR" sz="4000" dirty="0">
                <a:latin typeface="Tahoma"/>
                <a:ea typeface="Calibri"/>
                <a:cs typeface="B Lotus"/>
              </a:rPr>
              <a:t>منطقه</a:t>
            </a:r>
            <a:r>
              <a:rPr lang="fa-IR" sz="4000" dirty="0">
                <a:latin typeface="Calibri"/>
                <a:ea typeface="Calibri"/>
                <a:cs typeface="B Lotus"/>
              </a:rPr>
              <a:t> </a:t>
            </a:r>
            <a:r>
              <a:rPr lang="fa-IR" sz="4000" dirty="0">
                <a:latin typeface="Tahoma"/>
                <a:ea typeface="Calibri"/>
                <a:cs typeface="B Lotus"/>
              </a:rPr>
              <a:t>خاورمیانه</a:t>
            </a:r>
            <a:r>
              <a:rPr lang="fa-IR" sz="4000" dirty="0">
                <a:latin typeface="Calibri"/>
                <a:ea typeface="Calibri"/>
                <a:cs typeface="B Lotus"/>
              </a:rPr>
              <a:t> </a:t>
            </a:r>
            <a:r>
              <a:rPr lang="fa-IR" sz="4000" dirty="0">
                <a:latin typeface="Tahoma"/>
                <a:ea typeface="Calibri"/>
                <a:cs typeface="B Lotus"/>
              </a:rPr>
              <a:t>بیان</a:t>
            </a:r>
            <a:r>
              <a:rPr lang="fa-IR" sz="4000" dirty="0">
                <a:latin typeface="Calibri"/>
                <a:ea typeface="Calibri"/>
                <a:cs typeface="B Lotus"/>
              </a:rPr>
              <a:t> </a:t>
            </a:r>
            <a:r>
              <a:rPr lang="fa-IR" sz="4000" dirty="0" err="1">
                <a:latin typeface="Tahoma"/>
                <a:ea typeface="Calibri"/>
                <a:cs typeface="B Lotus"/>
              </a:rPr>
              <a:t>می</a:t>
            </a:r>
            <a:r>
              <a:rPr lang="fa-IR" sz="4000" dirty="0" err="1">
                <a:latin typeface="Arial"/>
                <a:ea typeface="Calibri"/>
                <a:cs typeface="B Lotus"/>
              </a:rPr>
              <a:t>‌</a:t>
            </a:r>
            <a:r>
              <a:rPr lang="fa-IR" sz="4000" dirty="0" err="1">
                <a:latin typeface="Tahoma"/>
                <a:ea typeface="Calibri"/>
                <a:cs typeface="B Lotus"/>
              </a:rPr>
              <a:t>كردند</a:t>
            </a:r>
            <a:r>
              <a:rPr lang="fa-IR" sz="4000" dirty="0">
                <a:latin typeface="Calibri"/>
                <a:ea typeface="Calibri"/>
                <a:cs typeface="B Lotus"/>
              </a:rPr>
              <a:t> </a:t>
            </a:r>
            <a:r>
              <a:rPr lang="fa-IR" sz="4000" dirty="0">
                <a:latin typeface="Tahoma"/>
                <a:ea typeface="Calibri"/>
                <a:cs typeface="B Lotus"/>
              </a:rPr>
              <a:t>و</a:t>
            </a:r>
            <a:r>
              <a:rPr lang="fa-IR" sz="4000" dirty="0">
                <a:latin typeface="Calibri"/>
                <a:ea typeface="Calibri"/>
                <a:cs typeface="B Lotus"/>
              </a:rPr>
              <a:t> </a:t>
            </a:r>
            <a:r>
              <a:rPr lang="fa-IR" sz="4000" dirty="0">
                <a:latin typeface="Tahoma"/>
                <a:ea typeface="Calibri"/>
                <a:cs typeface="B Lotus"/>
              </a:rPr>
              <a:t>به</a:t>
            </a:r>
            <a:r>
              <a:rPr lang="fa-IR" sz="4000" dirty="0">
                <a:latin typeface="Calibri"/>
                <a:ea typeface="Calibri"/>
                <a:cs typeface="B Lotus"/>
              </a:rPr>
              <a:t> </a:t>
            </a:r>
            <a:r>
              <a:rPr lang="fa-IR" sz="4000" dirty="0">
                <a:latin typeface="Tahoma"/>
                <a:ea typeface="Calibri"/>
                <a:cs typeface="B Lotus"/>
              </a:rPr>
              <a:t>طور</a:t>
            </a:r>
            <a:r>
              <a:rPr lang="fa-IR" sz="4000" dirty="0">
                <a:latin typeface="Calibri"/>
                <a:ea typeface="Calibri"/>
                <a:cs typeface="B Lotus"/>
              </a:rPr>
              <a:t> </a:t>
            </a:r>
            <a:r>
              <a:rPr lang="fa-IR" sz="4000" dirty="0" err="1">
                <a:latin typeface="Tahoma"/>
                <a:ea typeface="Calibri"/>
                <a:cs typeface="B Lotus"/>
              </a:rPr>
              <a:t>كلی</a:t>
            </a:r>
            <a:r>
              <a:rPr lang="fa-IR" sz="4000" dirty="0">
                <a:latin typeface="Calibri"/>
                <a:ea typeface="Calibri"/>
                <a:cs typeface="B Lotus"/>
              </a:rPr>
              <a:t> </a:t>
            </a:r>
            <a:r>
              <a:rPr lang="fa-IR" sz="4000" dirty="0">
                <a:latin typeface="Tahoma"/>
                <a:ea typeface="Calibri"/>
                <a:cs typeface="B Lotus"/>
              </a:rPr>
              <a:t>چه</a:t>
            </a:r>
            <a:r>
              <a:rPr lang="fa-IR" sz="4000" dirty="0">
                <a:latin typeface="Calibri"/>
                <a:ea typeface="Calibri"/>
                <a:cs typeface="B Lotus"/>
              </a:rPr>
              <a:t> </a:t>
            </a:r>
            <a:r>
              <a:rPr lang="fa-IR" sz="4000" dirty="0">
                <a:latin typeface="Tahoma"/>
                <a:ea typeface="Calibri"/>
                <a:cs typeface="B Lotus"/>
              </a:rPr>
              <a:t>اهداف</a:t>
            </a:r>
            <a:r>
              <a:rPr lang="fa-IR" sz="4000" dirty="0">
                <a:latin typeface="Calibri"/>
                <a:ea typeface="Calibri"/>
                <a:cs typeface="B Lotus"/>
              </a:rPr>
              <a:t> </a:t>
            </a:r>
            <a:r>
              <a:rPr lang="fa-IR" sz="4000" dirty="0">
                <a:latin typeface="Tahoma"/>
                <a:ea typeface="Calibri"/>
                <a:cs typeface="B Lotus"/>
              </a:rPr>
              <a:t>و</a:t>
            </a:r>
            <a:r>
              <a:rPr lang="fa-IR" sz="4000" dirty="0">
                <a:latin typeface="Calibri"/>
                <a:ea typeface="Calibri"/>
                <a:cs typeface="B Lotus"/>
              </a:rPr>
              <a:t> </a:t>
            </a:r>
            <a:r>
              <a:rPr lang="fa-IR" sz="4000" dirty="0">
                <a:latin typeface="Tahoma"/>
                <a:ea typeface="Calibri"/>
                <a:cs typeface="B Lotus"/>
              </a:rPr>
              <a:t>نتایجی</a:t>
            </a:r>
            <a:r>
              <a:rPr lang="fa-IR" sz="4000" dirty="0">
                <a:latin typeface="Calibri"/>
                <a:ea typeface="Calibri"/>
                <a:cs typeface="B Lotus"/>
              </a:rPr>
              <a:t> </a:t>
            </a:r>
            <a:r>
              <a:rPr lang="fa-IR" sz="4000" dirty="0">
                <a:latin typeface="Tahoma"/>
                <a:ea typeface="Calibri"/>
                <a:cs typeface="B Lotus"/>
              </a:rPr>
              <a:t>بر</a:t>
            </a:r>
            <a:r>
              <a:rPr lang="fa-IR" sz="4000" dirty="0">
                <a:latin typeface="Calibri"/>
                <a:ea typeface="Calibri"/>
                <a:cs typeface="B Lotus"/>
              </a:rPr>
              <a:t> </a:t>
            </a:r>
            <a:r>
              <a:rPr lang="fa-IR" sz="4000" dirty="0">
                <a:latin typeface="Tahoma"/>
                <a:ea typeface="Calibri"/>
                <a:cs typeface="B Lotus"/>
              </a:rPr>
              <a:t>آنها</a:t>
            </a:r>
            <a:r>
              <a:rPr lang="fa-IR" sz="4000" dirty="0">
                <a:latin typeface="Calibri"/>
                <a:ea typeface="Calibri"/>
                <a:cs typeface="B Lotus"/>
              </a:rPr>
              <a:t> </a:t>
            </a:r>
            <a:r>
              <a:rPr lang="fa-IR" sz="4000" dirty="0">
                <a:latin typeface="Tahoma"/>
                <a:ea typeface="Calibri"/>
                <a:cs typeface="B Lotus"/>
              </a:rPr>
              <a:t>مترتب</a:t>
            </a:r>
            <a:r>
              <a:rPr lang="fa-IR" sz="4000" dirty="0">
                <a:latin typeface="Calibri"/>
                <a:ea typeface="Calibri"/>
                <a:cs typeface="B Lotus"/>
              </a:rPr>
              <a:t> </a:t>
            </a:r>
            <a:r>
              <a:rPr lang="fa-IR" sz="4000" dirty="0">
                <a:latin typeface="Tahoma"/>
                <a:ea typeface="Calibri"/>
                <a:cs typeface="B Lotus"/>
              </a:rPr>
              <a:t>بود</a:t>
            </a:r>
            <a:r>
              <a:rPr lang="fa-IR" sz="4000" dirty="0">
                <a:latin typeface="Calibri"/>
                <a:ea typeface="Calibri"/>
                <a:cs typeface="B Lotus"/>
              </a:rPr>
              <a:t>. </a:t>
            </a:r>
            <a:endParaRPr lang="en-US" sz="4000" dirty="0">
              <a:latin typeface="Calibri"/>
              <a:ea typeface="Calibri"/>
              <a:cs typeface="Arial"/>
            </a:endParaRPr>
          </a:p>
        </p:txBody>
      </p:sp>
    </p:spTree>
    <p:extLst>
      <p:ext uri="{BB962C8B-B14F-4D97-AF65-F5344CB8AC3E}">
        <p14:creationId xmlns:p14="http://schemas.microsoft.com/office/powerpoint/2010/main" val="1239447109"/>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C96D-7E53-46AE-A292-F1CAC6624038}"/>
              </a:ext>
            </a:extLst>
          </p:cNvPr>
          <p:cNvSpPr>
            <a:spLocks noGrp="1"/>
          </p:cNvSpPr>
          <p:nvPr>
            <p:ph type="title"/>
          </p:nvPr>
        </p:nvSpPr>
        <p:spPr/>
        <p:txBody>
          <a:bodyPr/>
          <a:lstStyle/>
          <a:p>
            <a:pPr marL="0" indent="0" algn="just">
              <a:buFont typeface="Arial" panose="020B0604020202020204" pitchFamily="34" charset="0"/>
              <a:buNone/>
            </a:pPr>
            <a:r>
              <a:rPr lang="fa-IR" b="1" dirty="0">
                <a:latin typeface="Tahoma"/>
                <a:ea typeface="Calibri"/>
                <a:cs typeface="B Lotus"/>
              </a:rPr>
              <a:t>سؤال</a:t>
            </a:r>
            <a:r>
              <a:rPr lang="fa-IR" b="1" dirty="0">
                <a:latin typeface="Calibri"/>
                <a:ea typeface="Calibri"/>
                <a:cs typeface="B Lotus"/>
              </a:rPr>
              <a:t> </a:t>
            </a:r>
            <a:r>
              <a:rPr lang="fa-IR" b="1" dirty="0">
                <a:latin typeface="Tahoma"/>
                <a:ea typeface="Calibri"/>
                <a:cs typeface="B Lotus"/>
              </a:rPr>
              <a:t>ما</a:t>
            </a:r>
            <a:r>
              <a:rPr lang="fa-IR" b="1" dirty="0">
                <a:latin typeface="Calibri"/>
                <a:ea typeface="Calibri"/>
                <a:cs typeface="B Lotus"/>
              </a:rPr>
              <a:t> </a:t>
            </a:r>
            <a:r>
              <a:rPr lang="fa-IR" b="1" dirty="0">
                <a:latin typeface="Tahoma"/>
                <a:ea typeface="Calibri"/>
                <a:cs typeface="B Lotus"/>
              </a:rPr>
              <a:t>در</a:t>
            </a:r>
            <a:r>
              <a:rPr lang="fa-IR" b="1" dirty="0">
                <a:latin typeface="Calibri"/>
                <a:ea typeface="Calibri"/>
                <a:cs typeface="B Lotus"/>
              </a:rPr>
              <a:t> </a:t>
            </a:r>
            <a:r>
              <a:rPr lang="fa-IR" b="1" dirty="0">
                <a:latin typeface="Tahoma"/>
                <a:ea typeface="Calibri"/>
                <a:cs typeface="B Lotus"/>
              </a:rPr>
              <a:t>اینجا</a:t>
            </a:r>
            <a:r>
              <a:rPr lang="fa-IR" b="1" dirty="0">
                <a:latin typeface="Calibri"/>
                <a:ea typeface="Calibri"/>
                <a:cs typeface="B Lotus"/>
              </a:rPr>
              <a:t> </a:t>
            </a:r>
            <a:r>
              <a:rPr lang="fa-IR" b="1" dirty="0">
                <a:latin typeface="Tahoma"/>
                <a:ea typeface="Calibri"/>
                <a:cs typeface="B Lotus"/>
              </a:rPr>
              <a:t>آن</a:t>
            </a:r>
            <a:r>
              <a:rPr lang="fa-IR" b="1" dirty="0">
                <a:latin typeface="Calibri"/>
                <a:ea typeface="Calibri"/>
                <a:cs typeface="B Lotus"/>
              </a:rPr>
              <a:t> </a:t>
            </a:r>
            <a:r>
              <a:rPr lang="fa-IR" b="1" dirty="0">
                <a:latin typeface="Tahoma"/>
                <a:ea typeface="Calibri"/>
                <a:cs typeface="B Lotus"/>
              </a:rPr>
              <a:t>است</a:t>
            </a:r>
            <a:r>
              <a:rPr lang="fa-IR" b="1" dirty="0">
                <a:latin typeface="Calibri"/>
                <a:ea typeface="Calibri"/>
                <a:cs typeface="B Lotus"/>
              </a:rPr>
              <a:t> </a:t>
            </a:r>
            <a:r>
              <a:rPr lang="fa-IR" b="1" dirty="0">
                <a:latin typeface="Tahoma"/>
                <a:ea typeface="Calibri"/>
                <a:cs typeface="B Lotus"/>
              </a:rPr>
              <a:t>كه</a:t>
            </a:r>
            <a:r>
              <a:rPr lang="fa-IR" b="1" dirty="0">
                <a:latin typeface="Calibri"/>
                <a:ea typeface="Calibri"/>
                <a:cs typeface="B Lotus"/>
              </a:rPr>
              <a:t> </a:t>
            </a:r>
            <a:endParaRPr lang="fa-IR" dirty="0"/>
          </a:p>
        </p:txBody>
      </p:sp>
      <p:sp>
        <p:nvSpPr>
          <p:cNvPr id="3" name="نگهدارنده مکان محتوا 2"/>
          <p:cNvSpPr>
            <a:spLocks noGrp="1"/>
          </p:cNvSpPr>
          <p:nvPr>
            <p:ph idx="1"/>
          </p:nvPr>
        </p:nvSpPr>
        <p:spPr/>
        <p:txBody>
          <a:bodyPr>
            <a:normAutofit fontScale="85000" lnSpcReduction="10000"/>
          </a:bodyPr>
          <a:lstStyle/>
          <a:p>
            <a:pPr marL="0" indent="0" algn="just">
              <a:buNone/>
            </a:pPr>
            <a:r>
              <a:rPr lang="fa-IR" sz="4000" b="1" dirty="0">
                <a:latin typeface="Tahoma"/>
                <a:ea typeface="Calibri"/>
                <a:cs typeface="B Lotus"/>
              </a:rPr>
              <a:t>اگر</a:t>
            </a:r>
            <a:r>
              <a:rPr lang="fa-IR" sz="4000" b="1" dirty="0">
                <a:latin typeface="Calibri"/>
                <a:ea typeface="Calibri"/>
                <a:cs typeface="B Lotus"/>
              </a:rPr>
              <a:t> </a:t>
            </a:r>
            <a:r>
              <a:rPr lang="fa-IR" sz="4000" b="1" dirty="0">
                <a:latin typeface="Tahoma"/>
                <a:ea typeface="Calibri"/>
                <a:cs typeface="B Lotus"/>
              </a:rPr>
              <a:t>ایده</a:t>
            </a:r>
            <a:r>
              <a:rPr lang="fa-IR" sz="4000" b="1" dirty="0">
                <a:latin typeface="Calibri"/>
                <a:ea typeface="Calibri"/>
                <a:cs typeface="B Lotus"/>
              </a:rPr>
              <a:t> "</a:t>
            </a:r>
            <a:r>
              <a:rPr lang="fa-IR" sz="4000" b="1" dirty="0">
                <a:latin typeface="Tahoma"/>
                <a:ea typeface="Calibri"/>
                <a:cs typeface="B Lotus"/>
              </a:rPr>
              <a:t>جهان</a:t>
            </a:r>
            <a:r>
              <a:rPr lang="fa-IR" sz="4000" b="1" dirty="0">
                <a:latin typeface="Calibri"/>
                <a:ea typeface="Calibri"/>
                <a:cs typeface="B Lotus"/>
              </a:rPr>
              <a:t> </a:t>
            </a:r>
            <a:r>
              <a:rPr lang="fa-IR" sz="4000" b="1" dirty="0">
                <a:latin typeface="Tahoma"/>
                <a:ea typeface="Calibri"/>
                <a:cs typeface="B Lotus"/>
              </a:rPr>
              <a:t>وطنی</a:t>
            </a:r>
            <a:r>
              <a:rPr lang="fa-IR" sz="4000" b="1" dirty="0">
                <a:latin typeface="Calibri"/>
                <a:ea typeface="Calibri"/>
                <a:cs typeface="B Lotus"/>
              </a:rPr>
              <a:t>" </a:t>
            </a:r>
            <a:r>
              <a:rPr lang="fa-IR" sz="4000" b="1" dirty="0">
                <a:latin typeface="Tahoma"/>
                <a:ea typeface="Calibri"/>
                <a:cs typeface="B Lotus"/>
              </a:rPr>
              <a:t>با</a:t>
            </a:r>
            <a:r>
              <a:rPr lang="fa-IR" sz="4000" b="1" dirty="0">
                <a:latin typeface="Calibri"/>
                <a:ea typeface="Calibri"/>
                <a:cs typeface="B Lotus"/>
              </a:rPr>
              <a:t> </a:t>
            </a:r>
            <a:r>
              <a:rPr lang="fa-IR" sz="4000" b="1" dirty="0">
                <a:latin typeface="Tahoma"/>
                <a:ea typeface="Calibri"/>
                <a:cs typeface="B Lotus"/>
              </a:rPr>
              <a:t>چنین</a:t>
            </a:r>
            <a:r>
              <a:rPr lang="fa-IR" sz="4000" b="1" dirty="0">
                <a:latin typeface="Calibri"/>
                <a:ea typeface="Calibri"/>
                <a:cs typeface="B Lotus"/>
              </a:rPr>
              <a:t> </a:t>
            </a:r>
            <a:r>
              <a:rPr lang="fa-IR" sz="4000" b="1" dirty="0">
                <a:latin typeface="Tahoma"/>
                <a:ea typeface="Calibri"/>
                <a:cs typeface="B Lotus"/>
              </a:rPr>
              <a:t>تصریح</a:t>
            </a:r>
            <a:r>
              <a:rPr lang="fa-IR" sz="4000" b="1" dirty="0">
                <a:latin typeface="Calibri"/>
                <a:ea typeface="Calibri"/>
                <a:cs typeface="B Lotus"/>
              </a:rPr>
              <a:t> </a:t>
            </a:r>
            <a:r>
              <a:rPr lang="fa-IR" sz="4000" b="1" dirty="0">
                <a:latin typeface="Tahoma"/>
                <a:ea typeface="Calibri"/>
                <a:cs typeface="B Lotus"/>
              </a:rPr>
              <a:t>و</a:t>
            </a:r>
            <a:r>
              <a:rPr lang="fa-IR" sz="4000" b="1" dirty="0">
                <a:latin typeface="Calibri"/>
                <a:ea typeface="Calibri"/>
                <a:cs typeface="B Lotus"/>
              </a:rPr>
              <a:t> </a:t>
            </a:r>
            <a:r>
              <a:rPr lang="fa-IR" sz="4000" b="1" dirty="0">
                <a:latin typeface="Tahoma"/>
                <a:ea typeface="Calibri"/>
                <a:cs typeface="B Lotus"/>
              </a:rPr>
              <a:t>تأكیدی</a:t>
            </a:r>
            <a:r>
              <a:rPr lang="fa-IR" sz="4000" b="1" dirty="0">
                <a:latin typeface="Calibri"/>
                <a:ea typeface="Calibri"/>
                <a:cs typeface="B Lotus"/>
              </a:rPr>
              <a:t> </a:t>
            </a:r>
            <a:r>
              <a:rPr lang="fa-IR" sz="4000" b="1" dirty="0">
                <a:latin typeface="Tahoma"/>
                <a:ea typeface="Calibri"/>
                <a:cs typeface="B Lotus"/>
              </a:rPr>
              <a:t>مطرح</a:t>
            </a:r>
            <a:r>
              <a:rPr lang="fa-IR" sz="4000" b="1" dirty="0">
                <a:latin typeface="Calibri"/>
                <a:ea typeface="Calibri"/>
                <a:cs typeface="B Lotus"/>
              </a:rPr>
              <a:t> </a:t>
            </a:r>
            <a:r>
              <a:rPr lang="fa-IR" sz="4000" b="1" dirty="0">
                <a:latin typeface="Tahoma"/>
                <a:ea typeface="Calibri"/>
                <a:cs typeface="B Lotus"/>
              </a:rPr>
              <a:t>می</a:t>
            </a:r>
            <a:r>
              <a:rPr lang="fa-IR" sz="4000" b="1" dirty="0">
                <a:latin typeface="Arial"/>
                <a:ea typeface="Calibri"/>
                <a:cs typeface="B Lotus"/>
              </a:rPr>
              <a:t>‌</a:t>
            </a:r>
            <a:r>
              <a:rPr lang="fa-IR" sz="4000" b="1" dirty="0">
                <a:latin typeface="Tahoma"/>
                <a:ea typeface="Calibri"/>
                <a:cs typeface="B Lotus"/>
              </a:rPr>
              <a:t>شود،</a:t>
            </a:r>
            <a:r>
              <a:rPr lang="fa-IR" sz="4000" b="1" dirty="0">
                <a:latin typeface="Calibri"/>
                <a:ea typeface="Calibri"/>
                <a:cs typeface="B Lotus"/>
              </a:rPr>
              <a:t> </a:t>
            </a:r>
            <a:r>
              <a:rPr lang="fa-IR" sz="4000" b="1" dirty="0">
                <a:latin typeface="Tahoma"/>
                <a:ea typeface="Calibri"/>
                <a:cs typeface="B Lotus"/>
              </a:rPr>
              <a:t>پس</a:t>
            </a:r>
            <a:r>
              <a:rPr lang="fa-IR" sz="4000" b="1" dirty="0">
                <a:latin typeface="Calibri"/>
                <a:ea typeface="Calibri"/>
                <a:cs typeface="B Lotus"/>
              </a:rPr>
              <a:t> </a:t>
            </a:r>
            <a:r>
              <a:rPr lang="fa-IR" sz="4000" b="1" dirty="0">
                <a:latin typeface="Tahoma"/>
                <a:ea typeface="Calibri"/>
                <a:cs typeface="B Lotus"/>
              </a:rPr>
              <a:t>چگونه</a:t>
            </a:r>
            <a:r>
              <a:rPr lang="fa-IR" sz="4000" b="1" dirty="0">
                <a:latin typeface="Calibri"/>
                <a:ea typeface="Calibri"/>
                <a:cs typeface="B Lotus"/>
              </a:rPr>
              <a:t> </a:t>
            </a:r>
            <a:r>
              <a:rPr lang="fa-IR" sz="4000" b="1" dirty="0">
                <a:latin typeface="Tahoma"/>
                <a:ea typeface="Calibri"/>
                <a:cs typeface="B Lotus"/>
              </a:rPr>
              <a:t>است</a:t>
            </a:r>
            <a:r>
              <a:rPr lang="fa-IR" sz="4000" b="1" dirty="0">
                <a:latin typeface="Calibri"/>
                <a:ea typeface="Calibri"/>
                <a:cs typeface="B Lotus"/>
              </a:rPr>
              <a:t> </a:t>
            </a:r>
            <a:r>
              <a:rPr lang="fa-IR" sz="4000" b="1" dirty="0">
                <a:latin typeface="Tahoma"/>
                <a:ea typeface="Calibri"/>
                <a:cs typeface="B Lotus"/>
              </a:rPr>
              <a:t>كه</a:t>
            </a:r>
            <a:r>
              <a:rPr lang="fa-IR" sz="4000" b="1" dirty="0">
                <a:latin typeface="Calibri"/>
                <a:ea typeface="Calibri"/>
                <a:cs typeface="B Lotus"/>
              </a:rPr>
              <a:t> </a:t>
            </a:r>
            <a:r>
              <a:rPr lang="fa-IR" sz="4000" b="1" dirty="0">
                <a:latin typeface="Tahoma"/>
                <a:ea typeface="Calibri"/>
                <a:cs typeface="B Lotus"/>
              </a:rPr>
              <a:t>به</a:t>
            </a:r>
            <a:r>
              <a:rPr lang="fa-IR" sz="4000" b="1" dirty="0">
                <a:latin typeface="Calibri"/>
                <a:ea typeface="Calibri"/>
                <a:cs typeface="B Lotus"/>
              </a:rPr>
              <a:t> </a:t>
            </a:r>
            <a:r>
              <a:rPr lang="fa-IR" sz="4000" b="1" dirty="0">
                <a:latin typeface="Tahoma"/>
                <a:ea typeface="Calibri"/>
                <a:cs typeface="B Lotus"/>
              </a:rPr>
              <a:t>محض</a:t>
            </a:r>
            <a:r>
              <a:rPr lang="fa-IR" sz="4000" b="1" dirty="0">
                <a:latin typeface="Calibri"/>
                <a:ea typeface="Calibri"/>
                <a:cs typeface="B Lotus"/>
              </a:rPr>
              <a:t> </a:t>
            </a:r>
            <a:r>
              <a:rPr lang="fa-IR" sz="4000" b="1" dirty="0">
                <a:latin typeface="Tahoma"/>
                <a:ea typeface="Calibri"/>
                <a:cs typeface="B Lotus"/>
              </a:rPr>
              <a:t>مطلع</a:t>
            </a:r>
            <a:r>
              <a:rPr lang="fa-IR" sz="4000" b="1" dirty="0">
                <a:latin typeface="Calibri"/>
                <a:ea typeface="Calibri"/>
                <a:cs typeface="B Lotus"/>
              </a:rPr>
              <a:t> </a:t>
            </a:r>
            <a:r>
              <a:rPr lang="fa-IR" sz="4000" b="1" dirty="0">
                <a:latin typeface="Tahoma"/>
                <a:ea typeface="Calibri"/>
                <a:cs typeface="B Lotus"/>
              </a:rPr>
              <a:t>شدن</a:t>
            </a:r>
            <a:r>
              <a:rPr lang="fa-IR" sz="4000" b="1" dirty="0">
                <a:latin typeface="Calibri"/>
                <a:ea typeface="Calibri"/>
                <a:cs typeface="B Lotus"/>
              </a:rPr>
              <a:t> </a:t>
            </a:r>
            <a:r>
              <a:rPr lang="fa-IR" sz="4000" b="1" dirty="0">
                <a:latin typeface="Tahoma"/>
                <a:ea typeface="Calibri"/>
                <a:cs typeface="B Lotus"/>
              </a:rPr>
              <a:t>از</a:t>
            </a:r>
            <a:r>
              <a:rPr lang="fa-IR" sz="4000" b="1" dirty="0">
                <a:latin typeface="Calibri"/>
                <a:ea typeface="Calibri"/>
                <a:cs typeface="B Lotus"/>
              </a:rPr>
              <a:t> </a:t>
            </a:r>
            <a:r>
              <a:rPr lang="fa-IR" sz="4000" b="1" dirty="0">
                <a:latin typeface="Tahoma"/>
                <a:ea typeface="Calibri"/>
                <a:cs typeface="B Lotus"/>
              </a:rPr>
              <a:t>سیاست</a:t>
            </a:r>
            <a:r>
              <a:rPr lang="fa-IR" sz="4000" b="1" dirty="0">
                <a:latin typeface="Calibri"/>
                <a:ea typeface="Calibri"/>
                <a:cs typeface="B Lotus"/>
              </a:rPr>
              <a:t> </a:t>
            </a:r>
            <a:r>
              <a:rPr lang="fa-IR" sz="4000" b="1" dirty="0">
                <a:latin typeface="Tahoma"/>
                <a:ea typeface="Calibri"/>
                <a:cs typeface="B Lotus"/>
              </a:rPr>
              <a:t>استعماری</a:t>
            </a:r>
            <a:r>
              <a:rPr lang="fa-IR" sz="4000" b="1" dirty="0">
                <a:latin typeface="Calibri"/>
                <a:ea typeface="Calibri"/>
                <a:cs typeface="B Lotus"/>
              </a:rPr>
              <a:t> </a:t>
            </a:r>
            <a:r>
              <a:rPr lang="fa-IR" sz="4000" b="1" dirty="0">
                <a:latin typeface="Tahoma"/>
                <a:ea typeface="Calibri"/>
                <a:cs typeface="B Lotus"/>
              </a:rPr>
              <a:t>اشغال</a:t>
            </a:r>
            <a:r>
              <a:rPr lang="fa-IR" sz="4000" b="1" dirty="0">
                <a:latin typeface="Calibri"/>
                <a:ea typeface="Calibri"/>
                <a:cs typeface="B Lotus"/>
              </a:rPr>
              <a:t> </a:t>
            </a:r>
            <a:r>
              <a:rPr lang="fa-IR" sz="4000" b="1" dirty="0">
                <a:latin typeface="Tahoma"/>
                <a:ea typeface="Calibri"/>
                <a:cs typeface="B Lotus"/>
              </a:rPr>
              <a:t>سرزمین</a:t>
            </a:r>
            <a:r>
              <a:rPr lang="fa-IR" sz="4000" b="1" dirty="0">
                <a:latin typeface="Calibri"/>
                <a:ea typeface="Calibri"/>
                <a:cs typeface="B Lotus"/>
              </a:rPr>
              <a:t> </a:t>
            </a:r>
            <a:r>
              <a:rPr lang="fa-IR" sz="4000" b="1" dirty="0">
                <a:latin typeface="Tahoma"/>
                <a:ea typeface="Calibri"/>
                <a:cs typeface="B Lotus"/>
              </a:rPr>
              <a:t>فلسطین</a:t>
            </a:r>
            <a:r>
              <a:rPr lang="fa-IR" sz="4000" b="1" dirty="0">
                <a:latin typeface="Calibri"/>
                <a:ea typeface="Calibri"/>
                <a:cs typeface="B Lotus"/>
              </a:rPr>
              <a:t> </a:t>
            </a:r>
            <a:r>
              <a:rPr lang="fa-IR" sz="4000" b="1" dirty="0">
                <a:latin typeface="Tahoma"/>
                <a:ea typeface="Calibri"/>
                <a:cs typeface="B Lotus"/>
              </a:rPr>
              <a:t>توسط</a:t>
            </a:r>
            <a:r>
              <a:rPr lang="fa-IR" sz="4000" b="1" dirty="0">
                <a:latin typeface="Calibri"/>
                <a:ea typeface="Calibri"/>
                <a:cs typeface="B Lotus"/>
              </a:rPr>
              <a:t> </a:t>
            </a:r>
            <a:r>
              <a:rPr lang="fa-IR" sz="4000" b="1" dirty="0">
                <a:latin typeface="Tahoma"/>
                <a:ea typeface="Calibri"/>
                <a:cs typeface="B Lotus"/>
              </a:rPr>
              <a:t>صهیونیست</a:t>
            </a:r>
            <a:r>
              <a:rPr lang="fa-IR" sz="4000" b="1" dirty="0">
                <a:latin typeface="Arial"/>
                <a:ea typeface="Calibri"/>
                <a:cs typeface="B Lotus"/>
              </a:rPr>
              <a:t>‌</a:t>
            </a:r>
            <a:r>
              <a:rPr lang="fa-IR" sz="4000" b="1" dirty="0">
                <a:latin typeface="Tahoma"/>
                <a:ea typeface="Calibri"/>
                <a:cs typeface="B Lotus"/>
              </a:rPr>
              <a:t>های</a:t>
            </a:r>
            <a:r>
              <a:rPr lang="fa-IR" sz="4000" b="1" dirty="0">
                <a:latin typeface="Calibri"/>
                <a:ea typeface="Calibri"/>
                <a:cs typeface="B Lotus"/>
              </a:rPr>
              <a:t> </a:t>
            </a:r>
            <a:r>
              <a:rPr lang="fa-IR" sz="4000" b="1" dirty="0">
                <a:latin typeface="Tahoma"/>
                <a:ea typeface="Calibri"/>
                <a:cs typeface="B Lotus"/>
              </a:rPr>
              <a:t>اروپایی،</a:t>
            </a:r>
            <a:r>
              <a:rPr lang="fa-IR" sz="4000" b="1" dirty="0">
                <a:latin typeface="Calibri"/>
                <a:ea typeface="Calibri"/>
                <a:cs typeface="B Lotus"/>
              </a:rPr>
              <a:t> </a:t>
            </a:r>
            <a:r>
              <a:rPr lang="fa-IR" sz="4000" b="1" dirty="0">
                <a:latin typeface="Tahoma"/>
                <a:ea typeface="Calibri"/>
                <a:cs typeface="B Lotus"/>
              </a:rPr>
              <a:t>این</a:t>
            </a:r>
            <a:r>
              <a:rPr lang="fa-IR" sz="4000" b="1" dirty="0">
                <a:latin typeface="Arial"/>
                <a:ea typeface="Calibri"/>
                <a:cs typeface="B Lotus"/>
              </a:rPr>
              <a:t>‌</a:t>
            </a:r>
            <a:r>
              <a:rPr lang="fa-IR" sz="4000" b="1" dirty="0">
                <a:latin typeface="Tahoma"/>
                <a:ea typeface="Calibri"/>
                <a:cs typeface="B Lotus"/>
              </a:rPr>
              <a:t>گونه</a:t>
            </a:r>
            <a:r>
              <a:rPr lang="fa-IR" sz="4000" b="1" dirty="0">
                <a:latin typeface="Calibri"/>
                <a:ea typeface="Calibri"/>
                <a:cs typeface="B Lotus"/>
              </a:rPr>
              <a:t> </a:t>
            </a:r>
            <a:r>
              <a:rPr lang="fa-IR" sz="4000" b="1" dirty="0">
                <a:latin typeface="Tahoma"/>
                <a:ea typeface="Calibri"/>
                <a:cs typeface="B Lotus"/>
              </a:rPr>
              <a:t>از</a:t>
            </a:r>
            <a:r>
              <a:rPr lang="fa-IR" sz="4000" b="1" dirty="0">
                <a:latin typeface="Calibri"/>
                <a:ea typeface="Calibri"/>
                <a:cs typeface="B Lotus"/>
              </a:rPr>
              <a:t> </a:t>
            </a:r>
            <a:r>
              <a:rPr lang="fa-IR" sz="4000" b="1" dirty="0">
                <a:latin typeface="Tahoma"/>
                <a:ea typeface="Calibri"/>
                <a:cs typeface="B Lotus"/>
              </a:rPr>
              <a:t>حضور</a:t>
            </a:r>
            <a:r>
              <a:rPr lang="fa-IR" sz="4000" b="1" dirty="0">
                <a:latin typeface="Calibri"/>
                <a:ea typeface="Calibri"/>
                <a:cs typeface="B Lotus"/>
              </a:rPr>
              <a:t> "</a:t>
            </a:r>
            <a:r>
              <a:rPr lang="fa-IR" sz="4000" b="1" dirty="0">
                <a:latin typeface="Tahoma"/>
                <a:ea typeface="Calibri"/>
                <a:cs typeface="B Lotus"/>
              </a:rPr>
              <a:t>سلاله</a:t>
            </a:r>
            <a:r>
              <a:rPr lang="fa-IR" sz="4000" b="1" dirty="0">
                <a:latin typeface="Calibri"/>
                <a:ea typeface="Calibri"/>
                <a:cs typeface="B Lotus"/>
              </a:rPr>
              <a:t> </a:t>
            </a:r>
            <a:r>
              <a:rPr lang="fa-IR" sz="4000" b="1" dirty="0">
                <a:latin typeface="Tahoma"/>
                <a:ea typeface="Calibri"/>
                <a:cs typeface="B Lotus"/>
              </a:rPr>
              <a:t>جلیل</a:t>
            </a:r>
            <a:r>
              <a:rPr lang="fa-IR" sz="4000" b="1" dirty="0">
                <a:latin typeface="Calibri"/>
                <a:ea typeface="Calibri"/>
                <a:cs typeface="B Lotus"/>
              </a:rPr>
              <a:t> </a:t>
            </a:r>
            <a:r>
              <a:rPr lang="fa-IR" sz="4000" b="1" dirty="0">
                <a:latin typeface="Tahoma"/>
                <a:ea typeface="Calibri"/>
                <a:cs typeface="B Lotus"/>
              </a:rPr>
              <a:t>و</a:t>
            </a:r>
            <a:r>
              <a:rPr lang="fa-IR" sz="4000" b="1" dirty="0">
                <a:latin typeface="Calibri"/>
                <a:ea typeface="Calibri"/>
                <a:cs typeface="B Lotus"/>
              </a:rPr>
              <a:t> </a:t>
            </a:r>
            <a:r>
              <a:rPr lang="fa-IR" sz="4000" b="1" dirty="0">
                <a:latin typeface="Tahoma"/>
                <a:ea typeface="Calibri"/>
                <a:cs typeface="B Lotus"/>
              </a:rPr>
              <a:t>وراث</a:t>
            </a:r>
            <a:r>
              <a:rPr lang="fa-IR" sz="4000" b="1" dirty="0">
                <a:latin typeface="Calibri"/>
                <a:ea typeface="Calibri"/>
                <a:cs typeface="B Lotus"/>
              </a:rPr>
              <a:t> </a:t>
            </a:r>
            <a:r>
              <a:rPr lang="fa-IR" sz="4000" b="1" dirty="0">
                <a:latin typeface="Tahoma"/>
                <a:ea typeface="Calibri"/>
                <a:cs typeface="B Lotus"/>
              </a:rPr>
              <a:t>كلیم</a:t>
            </a:r>
            <a:r>
              <a:rPr lang="fa-IR" sz="4000" b="1" dirty="0">
                <a:latin typeface="Calibri"/>
                <a:ea typeface="Calibri"/>
                <a:cs typeface="B Lotus"/>
              </a:rPr>
              <a:t>" </a:t>
            </a:r>
            <a:r>
              <a:rPr lang="fa-IR" sz="4000" b="1" dirty="0">
                <a:latin typeface="Tahoma"/>
                <a:ea typeface="Calibri"/>
                <a:cs typeface="B Lotus"/>
              </a:rPr>
              <a:t>در</a:t>
            </a:r>
            <a:r>
              <a:rPr lang="fa-IR" sz="4000" b="1" dirty="0">
                <a:latin typeface="Calibri"/>
                <a:ea typeface="Calibri"/>
                <a:cs typeface="B Lotus"/>
              </a:rPr>
              <a:t> "</a:t>
            </a:r>
            <a:r>
              <a:rPr lang="fa-IR" sz="4000" b="1" dirty="0">
                <a:latin typeface="Tahoma"/>
                <a:ea typeface="Calibri"/>
                <a:cs typeface="B Lotus"/>
              </a:rPr>
              <a:t>ارض</a:t>
            </a:r>
            <a:r>
              <a:rPr lang="fa-IR" sz="4000" b="1" dirty="0">
                <a:latin typeface="Calibri"/>
                <a:ea typeface="Calibri"/>
                <a:cs typeface="B Lotus"/>
              </a:rPr>
              <a:t> </a:t>
            </a:r>
            <a:r>
              <a:rPr lang="fa-IR" sz="4000" b="1" dirty="0">
                <a:latin typeface="Tahoma"/>
                <a:ea typeface="Calibri"/>
                <a:cs typeface="B Lotus"/>
              </a:rPr>
              <a:t>موعود</a:t>
            </a:r>
            <a:r>
              <a:rPr lang="fa-IR" sz="4000" b="1" dirty="0">
                <a:latin typeface="Calibri"/>
                <a:ea typeface="Calibri"/>
                <a:cs typeface="B Lotus"/>
              </a:rPr>
              <a:t>"</a:t>
            </a:r>
            <a:r>
              <a:rPr lang="fa-IR" sz="4000" b="1" dirty="0">
                <a:latin typeface="Tahoma"/>
                <a:ea typeface="Calibri"/>
                <a:cs typeface="B Lotus"/>
              </a:rPr>
              <a:t>،</a:t>
            </a:r>
            <a:r>
              <a:rPr lang="fa-IR" sz="4000" b="1" dirty="0">
                <a:latin typeface="Calibri"/>
                <a:ea typeface="Calibri"/>
                <a:cs typeface="B Lotus"/>
              </a:rPr>
              <a:t> </a:t>
            </a:r>
            <a:r>
              <a:rPr lang="fa-IR" sz="4000" b="1" dirty="0">
                <a:latin typeface="Tahoma"/>
                <a:ea typeface="Calibri"/>
                <a:cs typeface="B Lotus"/>
              </a:rPr>
              <a:t>به</a:t>
            </a:r>
            <a:r>
              <a:rPr lang="fa-IR" sz="4000" b="1" dirty="0">
                <a:latin typeface="Calibri"/>
                <a:ea typeface="Calibri"/>
                <a:cs typeface="B Lotus"/>
              </a:rPr>
              <a:t> </a:t>
            </a:r>
            <a:r>
              <a:rPr lang="fa-IR" sz="4000" b="1" dirty="0">
                <a:latin typeface="Tahoma"/>
                <a:ea typeface="Calibri"/>
                <a:cs typeface="B Lotus"/>
              </a:rPr>
              <a:t>وجد</a:t>
            </a:r>
            <a:r>
              <a:rPr lang="fa-IR" sz="4000" b="1" dirty="0">
                <a:latin typeface="Calibri"/>
                <a:ea typeface="Calibri"/>
                <a:cs typeface="B Lotus"/>
              </a:rPr>
              <a:t> </a:t>
            </a:r>
            <a:r>
              <a:rPr lang="fa-IR" sz="4000" b="1" dirty="0">
                <a:latin typeface="Tahoma"/>
                <a:ea typeface="Calibri"/>
                <a:cs typeface="B Lotus"/>
              </a:rPr>
              <a:t>و</a:t>
            </a:r>
            <a:r>
              <a:rPr lang="fa-IR" sz="4000" b="1" dirty="0">
                <a:latin typeface="Calibri"/>
                <a:ea typeface="Calibri"/>
                <a:cs typeface="B Lotus"/>
              </a:rPr>
              <a:t> </a:t>
            </a:r>
            <a:r>
              <a:rPr lang="fa-IR" sz="4000" b="1" dirty="0">
                <a:latin typeface="Tahoma"/>
                <a:ea typeface="Calibri"/>
                <a:cs typeface="B Lotus"/>
              </a:rPr>
              <a:t>ذوق</a:t>
            </a:r>
            <a:r>
              <a:rPr lang="fa-IR" sz="4000" b="1" dirty="0">
                <a:latin typeface="Calibri"/>
                <a:ea typeface="Calibri"/>
                <a:cs typeface="B Lotus"/>
              </a:rPr>
              <a:t> </a:t>
            </a:r>
            <a:r>
              <a:rPr lang="fa-IR" sz="4000" b="1" dirty="0">
                <a:latin typeface="Tahoma"/>
                <a:ea typeface="Calibri"/>
                <a:cs typeface="B Lotus"/>
              </a:rPr>
              <a:t>می</a:t>
            </a:r>
            <a:r>
              <a:rPr lang="fa-IR" sz="4000" b="1" dirty="0">
                <a:latin typeface="Arial"/>
                <a:ea typeface="Calibri"/>
                <a:cs typeface="B Lotus"/>
              </a:rPr>
              <a:t>‌</a:t>
            </a:r>
            <a:r>
              <a:rPr lang="fa-IR" sz="4000" b="1" dirty="0">
                <a:latin typeface="Tahoma"/>
                <a:ea typeface="Calibri"/>
                <a:cs typeface="B Lotus"/>
              </a:rPr>
              <a:t>آیند</a:t>
            </a:r>
            <a:r>
              <a:rPr lang="fa-IR" sz="4000" b="1" dirty="0">
                <a:latin typeface="Calibri"/>
                <a:ea typeface="Calibri"/>
                <a:cs typeface="B Lotus"/>
              </a:rPr>
              <a:t> </a:t>
            </a:r>
            <a:r>
              <a:rPr lang="fa-IR" sz="4000" b="1" dirty="0">
                <a:latin typeface="Tahoma"/>
                <a:ea typeface="Calibri"/>
                <a:cs typeface="B Lotus"/>
              </a:rPr>
              <a:t>و</a:t>
            </a:r>
            <a:r>
              <a:rPr lang="fa-IR" sz="4000" b="1" dirty="0">
                <a:latin typeface="Calibri"/>
                <a:ea typeface="Calibri"/>
                <a:cs typeface="B Lotus"/>
              </a:rPr>
              <a:t> </a:t>
            </a:r>
            <a:r>
              <a:rPr lang="fa-IR" sz="4000" b="1" dirty="0">
                <a:latin typeface="Tahoma"/>
                <a:ea typeface="Calibri"/>
                <a:cs typeface="B Lotus"/>
              </a:rPr>
              <a:t>برای</a:t>
            </a:r>
            <a:r>
              <a:rPr lang="fa-IR" sz="4000" b="1" dirty="0">
                <a:latin typeface="Calibri"/>
                <a:ea typeface="Calibri"/>
                <a:cs typeface="B Lotus"/>
              </a:rPr>
              <a:t> </a:t>
            </a:r>
            <a:r>
              <a:rPr lang="fa-IR" sz="4000" b="1" dirty="0">
                <a:latin typeface="Tahoma"/>
                <a:ea typeface="Calibri"/>
                <a:cs typeface="B Lotus"/>
              </a:rPr>
              <a:t>تسریع</a:t>
            </a:r>
            <a:r>
              <a:rPr lang="fa-IR" sz="4000" b="1" dirty="0">
                <a:latin typeface="Calibri"/>
                <a:ea typeface="Calibri"/>
                <a:cs typeface="B Lotus"/>
              </a:rPr>
              <a:t> </a:t>
            </a:r>
            <a:r>
              <a:rPr lang="fa-IR" sz="4000" b="1" dirty="0">
                <a:latin typeface="Tahoma"/>
                <a:ea typeface="Calibri"/>
                <a:cs typeface="B Lotus"/>
              </a:rPr>
              <a:t>در</a:t>
            </a:r>
            <a:r>
              <a:rPr lang="fa-IR" sz="4000" b="1" dirty="0">
                <a:latin typeface="Calibri"/>
                <a:ea typeface="Calibri"/>
                <a:cs typeface="B Lotus"/>
              </a:rPr>
              <a:t> </a:t>
            </a:r>
            <a:r>
              <a:rPr lang="fa-IR" sz="4000" b="1" dirty="0">
                <a:latin typeface="Tahoma"/>
                <a:ea typeface="Calibri"/>
                <a:cs typeface="B Lotus"/>
              </a:rPr>
              <a:t>این</a:t>
            </a:r>
            <a:r>
              <a:rPr lang="fa-IR" sz="4000" b="1" dirty="0">
                <a:latin typeface="Calibri"/>
                <a:ea typeface="Calibri"/>
                <a:cs typeface="B Lotus"/>
              </a:rPr>
              <a:t> </a:t>
            </a:r>
            <a:r>
              <a:rPr lang="fa-IR" sz="4000" b="1" dirty="0">
                <a:latin typeface="Tahoma"/>
                <a:ea typeface="Calibri"/>
                <a:cs typeface="B Lotus"/>
              </a:rPr>
              <a:t>حضور</a:t>
            </a:r>
            <a:r>
              <a:rPr lang="fa-IR" sz="4000" b="1" dirty="0">
                <a:latin typeface="Calibri"/>
                <a:ea typeface="Calibri"/>
                <a:cs typeface="B Lotus"/>
              </a:rPr>
              <a:t> </a:t>
            </a:r>
            <a:r>
              <a:rPr lang="fa-IR" sz="4000" b="1" dirty="0">
                <a:latin typeface="Tahoma"/>
                <a:ea typeface="Calibri"/>
                <a:cs typeface="B Lotus"/>
              </a:rPr>
              <a:t>و</a:t>
            </a:r>
            <a:r>
              <a:rPr lang="fa-IR" sz="4000" b="1" dirty="0">
                <a:latin typeface="Calibri"/>
                <a:ea typeface="Calibri"/>
                <a:cs typeface="B Lotus"/>
              </a:rPr>
              <a:t> </a:t>
            </a:r>
            <a:r>
              <a:rPr lang="fa-IR" sz="4000" b="1" dirty="0">
                <a:latin typeface="Tahoma"/>
                <a:ea typeface="Calibri"/>
                <a:cs typeface="B Lotus"/>
              </a:rPr>
              <a:t>استحكام</a:t>
            </a:r>
            <a:r>
              <a:rPr lang="fa-IR" sz="4000" b="1" dirty="0">
                <a:latin typeface="Calibri"/>
                <a:ea typeface="Calibri"/>
                <a:cs typeface="B Lotus"/>
              </a:rPr>
              <a:t> </a:t>
            </a:r>
            <a:r>
              <a:rPr lang="fa-IR" sz="4000" b="1" dirty="0">
                <a:latin typeface="Tahoma"/>
                <a:ea typeface="Calibri"/>
                <a:cs typeface="B Lotus"/>
              </a:rPr>
              <a:t>موقعیت</a:t>
            </a:r>
            <a:r>
              <a:rPr lang="fa-IR" sz="4000" b="1" dirty="0">
                <a:latin typeface="Calibri"/>
                <a:ea typeface="Calibri"/>
                <a:cs typeface="B Lotus"/>
              </a:rPr>
              <a:t> </a:t>
            </a:r>
            <a:r>
              <a:rPr lang="fa-IR" sz="4000" b="1" dirty="0">
                <a:latin typeface="Tahoma"/>
                <a:ea typeface="Calibri"/>
                <a:cs typeface="B Lotus"/>
              </a:rPr>
              <a:t>آنها</a:t>
            </a:r>
            <a:r>
              <a:rPr lang="fa-IR" sz="4000" b="1" dirty="0">
                <a:latin typeface="Calibri"/>
                <a:ea typeface="Calibri"/>
                <a:cs typeface="B Lotus"/>
              </a:rPr>
              <a:t> </a:t>
            </a:r>
            <a:r>
              <a:rPr lang="fa-IR" sz="4000" b="1" dirty="0">
                <a:latin typeface="Tahoma"/>
                <a:ea typeface="Calibri"/>
                <a:cs typeface="B Lotus"/>
              </a:rPr>
              <a:t>در</a:t>
            </a:r>
            <a:r>
              <a:rPr lang="fa-IR" sz="4000" b="1" dirty="0">
                <a:latin typeface="Calibri"/>
                <a:ea typeface="Calibri"/>
                <a:cs typeface="B Lotus"/>
              </a:rPr>
              <a:t> </a:t>
            </a:r>
            <a:r>
              <a:rPr lang="fa-IR" sz="4000" b="1" dirty="0">
                <a:latin typeface="Tahoma"/>
                <a:ea typeface="Calibri"/>
                <a:cs typeface="B Lotus"/>
              </a:rPr>
              <a:t>این</a:t>
            </a:r>
            <a:r>
              <a:rPr lang="fa-IR" sz="4000" b="1" dirty="0">
                <a:latin typeface="Calibri"/>
                <a:ea typeface="Calibri"/>
                <a:cs typeface="B Lotus"/>
              </a:rPr>
              <a:t> </a:t>
            </a:r>
            <a:r>
              <a:rPr lang="fa-IR" sz="4000" b="1" dirty="0">
                <a:latin typeface="Tahoma"/>
                <a:ea typeface="Calibri"/>
                <a:cs typeface="B Lotus"/>
              </a:rPr>
              <a:t>خاك،</a:t>
            </a:r>
            <a:r>
              <a:rPr lang="fa-IR" sz="4000" b="1" dirty="0">
                <a:latin typeface="Calibri"/>
                <a:ea typeface="Calibri"/>
                <a:cs typeface="B Lotus"/>
              </a:rPr>
              <a:t> </a:t>
            </a:r>
            <a:r>
              <a:rPr lang="fa-IR" sz="4000" b="1" dirty="0">
                <a:latin typeface="Tahoma"/>
                <a:ea typeface="Calibri"/>
                <a:cs typeface="B Lotus"/>
              </a:rPr>
              <a:t>دست</a:t>
            </a:r>
            <a:r>
              <a:rPr lang="fa-IR" sz="4000" b="1" dirty="0">
                <a:latin typeface="Calibri"/>
                <a:ea typeface="Calibri"/>
                <a:cs typeface="B Lotus"/>
              </a:rPr>
              <a:t> </a:t>
            </a:r>
            <a:r>
              <a:rPr lang="fa-IR" sz="4000" b="1" dirty="0">
                <a:latin typeface="Tahoma"/>
                <a:ea typeface="Calibri"/>
                <a:cs typeface="B Lotus"/>
              </a:rPr>
              <a:t>به</a:t>
            </a:r>
            <a:r>
              <a:rPr lang="fa-IR" sz="4000" b="1" dirty="0">
                <a:latin typeface="Calibri"/>
                <a:ea typeface="Calibri"/>
                <a:cs typeface="B Lotus"/>
              </a:rPr>
              <a:t> </a:t>
            </a:r>
            <a:r>
              <a:rPr lang="fa-IR" sz="4000" b="1" dirty="0">
                <a:latin typeface="Tahoma"/>
                <a:ea typeface="Calibri"/>
                <a:cs typeface="B Lotus"/>
              </a:rPr>
              <a:t>دعا</a:t>
            </a:r>
            <a:r>
              <a:rPr lang="fa-IR" sz="4000" b="1" dirty="0">
                <a:latin typeface="Calibri"/>
                <a:ea typeface="Calibri"/>
                <a:cs typeface="B Lotus"/>
              </a:rPr>
              <a:t> </a:t>
            </a:r>
            <a:r>
              <a:rPr lang="fa-IR" sz="4000" b="1" dirty="0">
                <a:latin typeface="Tahoma"/>
                <a:ea typeface="Calibri"/>
                <a:cs typeface="B Lotus"/>
              </a:rPr>
              <a:t>برمی</a:t>
            </a:r>
            <a:r>
              <a:rPr lang="fa-IR" sz="4000" b="1" dirty="0">
                <a:latin typeface="Arial"/>
                <a:ea typeface="Calibri"/>
                <a:cs typeface="B Lotus"/>
              </a:rPr>
              <a:t>‌</a:t>
            </a:r>
            <a:r>
              <a:rPr lang="fa-IR" sz="4000" b="1" dirty="0">
                <a:latin typeface="Tahoma"/>
                <a:ea typeface="Calibri"/>
                <a:cs typeface="B Lotus"/>
              </a:rPr>
              <a:t>دارند؟</a:t>
            </a:r>
            <a:r>
              <a:rPr lang="fa-IR" sz="4000" b="1" dirty="0">
                <a:latin typeface="Calibri"/>
                <a:ea typeface="Calibri"/>
                <a:cs typeface="B Lotus"/>
              </a:rPr>
              <a:t> </a:t>
            </a:r>
            <a:endParaRPr lang="en-US" sz="4000" b="1" dirty="0">
              <a:latin typeface="Calibri"/>
              <a:ea typeface="Calibri"/>
              <a:cs typeface="Arial"/>
            </a:endParaRPr>
          </a:p>
          <a:p>
            <a:pPr marL="0" indent="0" algn="just">
              <a:buNone/>
            </a:pPr>
            <a:endParaRPr lang="fa-IR" b="1" dirty="0"/>
          </a:p>
        </p:txBody>
      </p:sp>
    </p:spTree>
    <p:extLst>
      <p:ext uri="{BB962C8B-B14F-4D97-AF65-F5344CB8AC3E}">
        <p14:creationId xmlns:p14="http://schemas.microsoft.com/office/powerpoint/2010/main" val="1408021686"/>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4DFE4-150E-4D16-8CDB-08E327AC9CC3}"/>
              </a:ext>
            </a:extLst>
          </p:cNvPr>
          <p:cNvSpPr>
            <a:spLocks noGrp="1"/>
          </p:cNvSpPr>
          <p:nvPr>
            <p:ph type="title"/>
          </p:nvPr>
        </p:nvSpPr>
        <p:spPr/>
        <p:txBody>
          <a:bodyPr/>
          <a:lstStyle/>
          <a:p>
            <a:pPr marL="0" indent="0" algn="just">
              <a:buFont typeface="Arial" panose="020B0604020202020204" pitchFamily="34" charset="0"/>
              <a:buNone/>
            </a:pPr>
            <a:endParaRPr lang="fa-IR"/>
          </a:p>
        </p:txBody>
      </p:sp>
      <p:sp>
        <p:nvSpPr>
          <p:cNvPr id="3" name="نگهدارنده مکان محتوا 2"/>
          <p:cNvSpPr>
            <a:spLocks noGrp="1"/>
          </p:cNvSpPr>
          <p:nvPr>
            <p:ph idx="1"/>
          </p:nvPr>
        </p:nvSpPr>
        <p:spPr/>
        <p:txBody>
          <a:bodyPr>
            <a:normAutofit lnSpcReduction="10000"/>
          </a:bodyPr>
          <a:lstStyle/>
          <a:p>
            <a:pPr marL="0" indent="0" algn="just">
              <a:buNone/>
            </a:pPr>
            <a:r>
              <a:rPr lang="fa-IR" sz="4400" b="1" dirty="0">
                <a:latin typeface="Tahoma"/>
                <a:ea typeface="Calibri"/>
                <a:cs typeface="B Lotus"/>
              </a:rPr>
              <a:t>نكته</a:t>
            </a:r>
            <a:r>
              <a:rPr lang="fa-IR" sz="4400" b="1" dirty="0">
                <a:latin typeface="Calibri"/>
                <a:ea typeface="Calibri"/>
                <a:cs typeface="B Lotus"/>
              </a:rPr>
              <a:t> </a:t>
            </a:r>
            <a:r>
              <a:rPr lang="fa-IR" sz="4400" b="1" dirty="0">
                <a:latin typeface="Tahoma"/>
                <a:ea typeface="Calibri"/>
                <a:cs typeface="B Lotus"/>
              </a:rPr>
              <a:t>مهمتر</a:t>
            </a:r>
            <a:r>
              <a:rPr lang="fa-IR" sz="4400" b="1" dirty="0">
                <a:latin typeface="Calibri"/>
                <a:ea typeface="Calibri"/>
                <a:cs typeface="B Lotus"/>
              </a:rPr>
              <a:t> </a:t>
            </a:r>
            <a:r>
              <a:rPr lang="fa-IR" sz="4400" b="1" dirty="0">
                <a:latin typeface="Tahoma"/>
                <a:ea typeface="Calibri"/>
                <a:cs typeface="B Lotus"/>
              </a:rPr>
              <a:t>آن</a:t>
            </a:r>
            <a:r>
              <a:rPr lang="fa-IR" sz="4400" b="1" dirty="0">
                <a:latin typeface="Calibri"/>
                <a:ea typeface="Calibri"/>
                <a:cs typeface="B Lotus"/>
              </a:rPr>
              <a:t> </a:t>
            </a:r>
            <a:r>
              <a:rPr lang="fa-IR" sz="4400" b="1" dirty="0">
                <a:latin typeface="Tahoma"/>
                <a:ea typeface="Calibri"/>
                <a:cs typeface="B Lotus"/>
              </a:rPr>
              <a:t>كه</a:t>
            </a:r>
            <a:r>
              <a:rPr lang="fa-IR" sz="4400" b="1" dirty="0">
                <a:latin typeface="Calibri"/>
                <a:ea typeface="Calibri"/>
                <a:cs typeface="B Lotus"/>
              </a:rPr>
              <a:t> </a:t>
            </a:r>
            <a:r>
              <a:rPr lang="fa-IR" sz="4400" b="1" dirty="0">
                <a:latin typeface="Tahoma"/>
                <a:ea typeface="Calibri"/>
                <a:cs typeface="B Lotus"/>
              </a:rPr>
              <a:t>اگر</a:t>
            </a:r>
            <a:r>
              <a:rPr lang="fa-IR" sz="4400" b="1" dirty="0">
                <a:latin typeface="Calibri"/>
                <a:ea typeface="Calibri"/>
                <a:cs typeface="B Lotus"/>
              </a:rPr>
              <a:t> </a:t>
            </a:r>
            <a:r>
              <a:rPr lang="fa-IR" sz="4400" b="1" dirty="0">
                <a:latin typeface="Tahoma"/>
                <a:ea typeface="Calibri"/>
                <a:cs typeface="B Lotus"/>
              </a:rPr>
              <a:t>زعمای</a:t>
            </a:r>
            <a:r>
              <a:rPr lang="fa-IR" sz="4400" b="1" dirty="0">
                <a:latin typeface="Calibri"/>
                <a:ea typeface="Calibri"/>
                <a:cs typeface="B Lotus"/>
              </a:rPr>
              <a:t> </a:t>
            </a:r>
            <a:r>
              <a:rPr lang="fa-IR" sz="4400" b="1" dirty="0">
                <a:latin typeface="Tahoma"/>
                <a:ea typeface="Calibri"/>
                <a:cs typeface="B Lotus"/>
              </a:rPr>
              <a:t>بهائیت</a:t>
            </a:r>
            <a:r>
              <a:rPr lang="fa-IR" sz="4400" b="1" dirty="0">
                <a:latin typeface="Calibri"/>
                <a:ea typeface="Calibri"/>
                <a:cs typeface="B Lotus"/>
              </a:rPr>
              <a:t> </a:t>
            </a:r>
            <a:r>
              <a:rPr lang="fa-IR" sz="4400" b="1" dirty="0">
                <a:latin typeface="Tahoma"/>
                <a:ea typeface="Calibri"/>
                <a:cs typeface="B Lotus"/>
              </a:rPr>
              <a:t>به</a:t>
            </a:r>
            <a:r>
              <a:rPr lang="fa-IR" sz="4400" b="1" dirty="0">
                <a:latin typeface="Calibri"/>
                <a:ea typeface="Calibri"/>
                <a:cs typeface="B Lotus"/>
              </a:rPr>
              <a:t> </a:t>
            </a:r>
            <a:r>
              <a:rPr lang="fa-IR" sz="4400" b="1" dirty="0">
                <a:latin typeface="Tahoma"/>
                <a:ea typeface="Calibri"/>
                <a:cs typeface="B Lotus"/>
              </a:rPr>
              <a:t>حقانیت</a:t>
            </a:r>
            <a:r>
              <a:rPr lang="fa-IR" sz="4400" b="1" dirty="0">
                <a:latin typeface="Calibri"/>
                <a:ea typeface="Calibri"/>
                <a:cs typeface="B Lotus"/>
              </a:rPr>
              <a:t> </a:t>
            </a:r>
            <a:r>
              <a:rPr lang="fa-IR" sz="4400" b="1" dirty="0">
                <a:latin typeface="Tahoma"/>
                <a:ea typeface="Calibri"/>
                <a:cs typeface="B Lotus"/>
              </a:rPr>
              <a:t>ادعای</a:t>
            </a:r>
            <a:r>
              <a:rPr lang="fa-IR" sz="4400" b="1" dirty="0">
                <a:latin typeface="Calibri"/>
                <a:ea typeface="Calibri"/>
                <a:cs typeface="B Lotus"/>
              </a:rPr>
              <a:t> </a:t>
            </a:r>
            <a:r>
              <a:rPr lang="fa-IR" sz="4400" b="1" dirty="0">
                <a:latin typeface="Tahoma"/>
                <a:ea typeface="Calibri"/>
                <a:cs typeface="B Lotus"/>
              </a:rPr>
              <a:t>خود</a:t>
            </a:r>
            <a:r>
              <a:rPr lang="fa-IR" sz="4400" b="1" dirty="0">
                <a:latin typeface="Calibri"/>
                <a:ea typeface="Calibri"/>
                <a:cs typeface="B Lotus"/>
              </a:rPr>
              <a:t> </a:t>
            </a:r>
            <a:r>
              <a:rPr lang="fa-IR" sz="4400" b="1" dirty="0">
                <a:latin typeface="Tahoma"/>
                <a:ea typeface="Calibri"/>
                <a:cs typeface="B Lotus"/>
              </a:rPr>
              <a:t>یعنی</a:t>
            </a:r>
            <a:r>
              <a:rPr lang="fa-IR" sz="4400" b="1" dirty="0">
                <a:latin typeface="Calibri"/>
                <a:ea typeface="Calibri"/>
                <a:cs typeface="B Lotus"/>
              </a:rPr>
              <a:t> </a:t>
            </a:r>
            <a:r>
              <a:rPr lang="fa-IR" sz="4400" b="1" dirty="0">
                <a:latin typeface="Tahoma"/>
                <a:ea typeface="Calibri"/>
                <a:cs typeface="B Lotus"/>
              </a:rPr>
              <a:t>ارائه</a:t>
            </a:r>
            <a:r>
              <a:rPr lang="fa-IR" sz="4400" b="1" dirty="0">
                <a:latin typeface="Calibri"/>
                <a:ea typeface="Calibri"/>
                <a:cs typeface="B Lotus"/>
              </a:rPr>
              <a:t> </a:t>
            </a:r>
            <a:r>
              <a:rPr lang="fa-IR" sz="4400" b="1" dirty="0">
                <a:latin typeface="Tahoma"/>
                <a:ea typeface="Calibri"/>
                <a:cs typeface="B Lotus"/>
              </a:rPr>
              <a:t>یك</a:t>
            </a:r>
            <a:r>
              <a:rPr lang="fa-IR" sz="4400" b="1" dirty="0">
                <a:latin typeface="Calibri"/>
                <a:ea typeface="Calibri"/>
                <a:cs typeface="B Lotus"/>
              </a:rPr>
              <a:t> </a:t>
            </a:r>
            <a:r>
              <a:rPr lang="fa-IR" sz="4400" b="1" dirty="0">
                <a:latin typeface="Tahoma"/>
                <a:ea typeface="Calibri"/>
                <a:cs typeface="B Lotus"/>
              </a:rPr>
              <a:t>دین</a:t>
            </a:r>
            <a:r>
              <a:rPr lang="fa-IR" sz="4400" b="1" dirty="0">
                <a:latin typeface="Calibri"/>
                <a:ea typeface="Calibri"/>
                <a:cs typeface="B Lotus"/>
              </a:rPr>
              <a:t> </a:t>
            </a:r>
            <a:r>
              <a:rPr lang="fa-IR" sz="4400" b="1" dirty="0">
                <a:latin typeface="Tahoma"/>
                <a:ea typeface="Calibri"/>
                <a:cs typeface="B Lotus"/>
              </a:rPr>
              <a:t>جدید</a:t>
            </a:r>
            <a:r>
              <a:rPr lang="fa-IR" sz="4400" b="1" dirty="0">
                <a:latin typeface="Calibri"/>
                <a:ea typeface="Calibri"/>
                <a:cs typeface="B Lotus"/>
              </a:rPr>
              <a:t> </a:t>
            </a:r>
            <a:r>
              <a:rPr lang="fa-IR" sz="4400" b="1" dirty="0">
                <a:latin typeface="Tahoma"/>
                <a:ea typeface="Calibri"/>
                <a:cs typeface="B Lotus"/>
              </a:rPr>
              <a:t>و</a:t>
            </a:r>
            <a:r>
              <a:rPr lang="fa-IR" sz="4400" b="1" dirty="0">
                <a:latin typeface="Calibri"/>
                <a:ea typeface="Calibri"/>
                <a:cs typeface="B Lotus"/>
              </a:rPr>
              <a:t> </a:t>
            </a:r>
            <a:r>
              <a:rPr lang="fa-IR" sz="4400" b="1" dirty="0">
                <a:latin typeface="Tahoma"/>
                <a:ea typeface="Calibri"/>
                <a:cs typeface="B Lotus"/>
              </a:rPr>
              <a:t>برحق</a:t>
            </a:r>
            <a:r>
              <a:rPr lang="fa-IR" sz="4400" b="1" dirty="0">
                <a:latin typeface="Calibri"/>
                <a:ea typeface="Calibri"/>
                <a:cs typeface="B Lotus"/>
              </a:rPr>
              <a:t> </a:t>
            </a:r>
            <a:r>
              <a:rPr lang="fa-IR" sz="4400" b="1" dirty="0">
                <a:latin typeface="Tahoma"/>
                <a:ea typeface="Calibri"/>
                <a:cs typeface="B Lotus"/>
              </a:rPr>
              <a:t>به</a:t>
            </a:r>
            <a:r>
              <a:rPr lang="fa-IR" sz="4400" b="1" dirty="0">
                <a:latin typeface="Calibri"/>
                <a:ea typeface="Calibri"/>
                <a:cs typeface="B Lotus"/>
              </a:rPr>
              <a:t> </a:t>
            </a:r>
            <a:r>
              <a:rPr lang="fa-IR" sz="4400" b="1" dirty="0">
                <a:latin typeface="Tahoma"/>
                <a:ea typeface="Calibri"/>
                <a:cs typeface="B Lotus"/>
              </a:rPr>
              <a:t>بشریت،</a:t>
            </a:r>
            <a:r>
              <a:rPr lang="fa-IR" sz="4400" b="1" dirty="0">
                <a:latin typeface="Calibri"/>
                <a:ea typeface="Calibri"/>
                <a:cs typeface="B Lotus"/>
              </a:rPr>
              <a:t> </a:t>
            </a:r>
            <a:r>
              <a:rPr lang="fa-IR" sz="4400" b="1" dirty="0">
                <a:latin typeface="Tahoma"/>
                <a:ea typeface="Calibri"/>
                <a:cs typeface="B Lotus"/>
              </a:rPr>
              <a:t>ایمان</a:t>
            </a:r>
            <a:r>
              <a:rPr lang="fa-IR" sz="4400" b="1" dirty="0">
                <a:latin typeface="Calibri"/>
                <a:ea typeface="Calibri"/>
                <a:cs typeface="B Lotus"/>
              </a:rPr>
              <a:t> </a:t>
            </a:r>
            <a:r>
              <a:rPr lang="fa-IR" sz="4400" b="1" dirty="0">
                <a:latin typeface="Tahoma"/>
                <a:ea typeface="Calibri"/>
                <a:cs typeface="B Lotus"/>
              </a:rPr>
              <a:t>داشتند</a:t>
            </a:r>
            <a:r>
              <a:rPr lang="fa-IR" sz="4400" b="1" dirty="0">
                <a:latin typeface="Calibri"/>
                <a:ea typeface="Calibri"/>
                <a:cs typeface="B Lotus"/>
              </a:rPr>
              <a:t> </a:t>
            </a:r>
            <a:r>
              <a:rPr lang="fa-IR" sz="4400" b="1" dirty="0">
                <a:latin typeface="Tahoma"/>
                <a:ea typeface="Calibri"/>
                <a:cs typeface="B Lotus"/>
              </a:rPr>
              <a:t>چه</a:t>
            </a:r>
            <a:r>
              <a:rPr lang="fa-IR" sz="4400" b="1" dirty="0">
                <a:latin typeface="Calibri"/>
                <a:ea typeface="Calibri"/>
                <a:cs typeface="B Lotus"/>
              </a:rPr>
              <a:t> </a:t>
            </a:r>
            <a:r>
              <a:rPr lang="fa-IR" sz="4400" b="1" dirty="0">
                <a:latin typeface="Tahoma"/>
                <a:ea typeface="Calibri"/>
                <a:cs typeface="B Lotus"/>
              </a:rPr>
              <a:t>دلیلی</a:t>
            </a:r>
            <a:r>
              <a:rPr lang="fa-IR" sz="4400" b="1" dirty="0">
                <a:latin typeface="Calibri"/>
                <a:ea typeface="Calibri"/>
                <a:cs typeface="B Lotus"/>
              </a:rPr>
              <a:t> </a:t>
            </a:r>
            <a:r>
              <a:rPr lang="fa-IR" sz="4400" b="1" dirty="0">
                <a:latin typeface="Tahoma"/>
                <a:ea typeface="Calibri"/>
                <a:cs typeface="B Lotus"/>
              </a:rPr>
              <a:t>دارد</a:t>
            </a:r>
            <a:r>
              <a:rPr lang="fa-IR" sz="4400" b="1" dirty="0">
                <a:latin typeface="Calibri"/>
                <a:ea typeface="Calibri"/>
                <a:cs typeface="B Lotus"/>
              </a:rPr>
              <a:t> </a:t>
            </a:r>
            <a:r>
              <a:rPr lang="fa-IR" sz="4400" b="1" dirty="0">
                <a:latin typeface="Tahoma"/>
                <a:ea typeface="Calibri"/>
                <a:cs typeface="B Lotus"/>
              </a:rPr>
              <a:t>كه</a:t>
            </a:r>
            <a:r>
              <a:rPr lang="fa-IR" sz="4400" b="1" dirty="0">
                <a:latin typeface="Calibri"/>
                <a:ea typeface="Calibri"/>
                <a:cs typeface="B Lotus"/>
              </a:rPr>
              <a:t> </a:t>
            </a:r>
            <a:r>
              <a:rPr lang="fa-IR" sz="4400" b="1" dirty="0">
                <a:latin typeface="Tahoma"/>
                <a:ea typeface="Calibri"/>
                <a:cs typeface="B Lotus"/>
              </a:rPr>
              <a:t>از</a:t>
            </a:r>
            <a:r>
              <a:rPr lang="fa-IR" sz="4400" b="1" dirty="0">
                <a:latin typeface="Calibri"/>
                <a:ea typeface="Calibri"/>
                <a:cs typeface="B Lotus"/>
              </a:rPr>
              <a:t> </a:t>
            </a:r>
            <a:r>
              <a:rPr lang="fa-IR" sz="4400" b="1" dirty="0">
                <a:latin typeface="Tahoma"/>
                <a:ea typeface="Calibri"/>
                <a:cs typeface="B Lotus"/>
              </a:rPr>
              <a:t>سیطره</a:t>
            </a:r>
            <a:r>
              <a:rPr lang="fa-IR" sz="4400" b="1" dirty="0">
                <a:latin typeface="Calibri"/>
                <a:ea typeface="Calibri"/>
                <a:cs typeface="B Lotus"/>
              </a:rPr>
              <a:t> یهودیان </a:t>
            </a:r>
            <a:r>
              <a:rPr lang="fa-IR" sz="4400" b="1" dirty="0">
                <a:latin typeface="Tahoma"/>
                <a:ea typeface="Calibri"/>
                <a:cs typeface="B Lotus"/>
              </a:rPr>
              <a:t>صهیونیست</a:t>
            </a:r>
            <a:r>
              <a:rPr lang="fa-IR" sz="4400" b="1" dirty="0">
                <a:latin typeface="Calibri"/>
                <a:ea typeface="Calibri"/>
                <a:cs typeface="B Lotus"/>
              </a:rPr>
              <a:t> </a:t>
            </a:r>
            <a:r>
              <a:rPr lang="fa-IR" sz="4400" b="1" dirty="0">
                <a:latin typeface="Tahoma"/>
                <a:ea typeface="Calibri"/>
                <a:cs typeface="B Lotus"/>
              </a:rPr>
              <a:t>بر</a:t>
            </a:r>
            <a:r>
              <a:rPr lang="fa-IR" sz="4400" b="1" dirty="0">
                <a:latin typeface="Calibri"/>
                <a:ea typeface="Calibri"/>
                <a:cs typeface="B Lotus"/>
              </a:rPr>
              <a:t> </a:t>
            </a:r>
            <a:r>
              <a:rPr lang="fa-IR" sz="4400" b="1" dirty="0">
                <a:latin typeface="Tahoma"/>
                <a:ea typeface="Calibri"/>
                <a:cs typeface="B Lotus"/>
              </a:rPr>
              <a:t>فلسطین</a:t>
            </a:r>
            <a:r>
              <a:rPr lang="fa-IR" sz="4400" b="1" dirty="0">
                <a:latin typeface="Calibri"/>
                <a:ea typeface="Calibri"/>
                <a:cs typeface="B Lotus"/>
              </a:rPr>
              <a:t> </a:t>
            </a:r>
            <a:r>
              <a:rPr lang="fa-IR" sz="4400" b="1" dirty="0">
                <a:latin typeface="Tahoma"/>
                <a:ea typeface="Calibri"/>
                <a:cs typeface="B Lotus"/>
              </a:rPr>
              <a:t>تا</a:t>
            </a:r>
            <a:r>
              <a:rPr lang="fa-IR" sz="4400" b="1" dirty="0">
                <a:latin typeface="Calibri"/>
                <a:ea typeface="Calibri"/>
                <a:cs typeface="B Lotus"/>
              </a:rPr>
              <a:t> </a:t>
            </a:r>
            <a:r>
              <a:rPr lang="fa-IR" sz="4400" b="1" dirty="0">
                <a:latin typeface="Tahoma"/>
                <a:ea typeface="Calibri"/>
                <a:cs typeface="B Lotus"/>
              </a:rPr>
              <a:t>این</a:t>
            </a:r>
            <a:r>
              <a:rPr lang="fa-IR" sz="4400" b="1" dirty="0">
                <a:latin typeface="Calibri"/>
                <a:ea typeface="Calibri"/>
                <a:cs typeface="B Lotus"/>
              </a:rPr>
              <a:t> </a:t>
            </a:r>
            <a:r>
              <a:rPr lang="fa-IR" sz="4400" b="1" dirty="0">
                <a:latin typeface="Tahoma"/>
                <a:ea typeface="Calibri"/>
                <a:cs typeface="B Lotus"/>
              </a:rPr>
              <a:t>حد</a:t>
            </a:r>
            <a:r>
              <a:rPr lang="fa-IR" sz="4400" b="1" dirty="0">
                <a:latin typeface="Calibri"/>
                <a:ea typeface="Calibri"/>
                <a:cs typeface="B Lotus"/>
              </a:rPr>
              <a:t> </a:t>
            </a:r>
            <a:r>
              <a:rPr lang="fa-IR" sz="4400" b="1" dirty="0">
                <a:latin typeface="Tahoma"/>
                <a:ea typeface="Calibri"/>
                <a:cs typeface="B Lotus"/>
              </a:rPr>
              <a:t>مسرور</a:t>
            </a:r>
            <a:r>
              <a:rPr lang="fa-IR" sz="4400" b="1" dirty="0">
                <a:latin typeface="Calibri"/>
                <a:ea typeface="Calibri"/>
                <a:cs typeface="B Lotus"/>
              </a:rPr>
              <a:t> </a:t>
            </a:r>
            <a:r>
              <a:rPr lang="fa-IR" sz="4400" b="1" dirty="0">
                <a:latin typeface="Tahoma"/>
                <a:ea typeface="Calibri"/>
                <a:cs typeface="B Lotus"/>
              </a:rPr>
              <a:t>گردند؟</a:t>
            </a:r>
            <a:r>
              <a:rPr lang="fa-IR" sz="4400" b="1" dirty="0">
                <a:latin typeface="Calibri"/>
                <a:ea typeface="Calibri"/>
                <a:cs typeface="B Lotus"/>
              </a:rPr>
              <a:t> </a:t>
            </a:r>
            <a:endParaRPr lang="en-US" sz="4400" b="1" dirty="0">
              <a:latin typeface="Calibri"/>
              <a:ea typeface="Calibri"/>
              <a:cs typeface="Arial"/>
            </a:endParaRPr>
          </a:p>
          <a:p>
            <a:pPr marL="0" indent="0" algn="just">
              <a:buNone/>
            </a:pPr>
            <a:endParaRPr lang="fa-IR" sz="2400" b="1" dirty="0"/>
          </a:p>
        </p:txBody>
      </p:sp>
    </p:spTree>
    <p:extLst>
      <p:ext uri="{BB962C8B-B14F-4D97-AF65-F5344CB8AC3E}">
        <p14:creationId xmlns:p14="http://schemas.microsoft.com/office/powerpoint/2010/main" val="2749540591"/>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FC02CA-4C55-4057-AD56-BFCB9BA5F26A}"/>
              </a:ext>
            </a:extLst>
          </p:cNvPr>
          <p:cNvSpPr>
            <a:spLocks noGrp="1"/>
          </p:cNvSpPr>
          <p:nvPr>
            <p:ph type="title"/>
          </p:nvPr>
        </p:nvSpPr>
        <p:spPr>
          <a:xfrm>
            <a:off x="1446213" y="982132"/>
            <a:ext cx="9296398" cy="2950924"/>
          </a:xfrm>
        </p:spPr>
        <p:txBody>
          <a:bodyPr>
            <a:normAutofit/>
          </a:bodyPr>
          <a:lstStyle/>
          <a:p>
            <a:pPr marL="0" indent="0" algn="just">
              <a:buFont typeface="Arial" panose="020B0604020202020204" pitchFamily="34" charset="0"/>
              <a:buNone/>
            </a:pPr>
            <a:r>
              <a:rPr lang="fa-IR" sz="4900" b="1" dirty="0">
                <a:latin typeface="Tahoma"/>
                <a:ea typeface="Calibri"/>
                <a:cs typeface="B Lotus"/>
              </a:rPr>
              <a:t>چه</a:t>
            </a:r>
            <a:r>
              <a:rPr lang="fa-IR" sz="4900" b="1" dirty="0">
                <a:latin typeface="Calibri"/>
                <a:ea typeface="Calibri"/>
                <a:cs typeface="B Lotus"/>
              </a:rPr>
              <a:t> </a:t>
            </a:r>
            <a:r>
              <a:rPr lang="fa-IR" sz="4900" b="1" dirty="0">
                <a:latin typeface="Tahoma"/>
                <a:ea typeface="Calibri"/>
                <a:cs typeface="B Lotus"/>
              </a:rPr>
              <a:t>ارتباطی</a:t>
            </a:r>
            <a:r>
              <a:rPr lang="fa-IR" sz="4900" b="1" dirty="0">
                <a:latin typeface="Calibri"/>
                <a:ea typeface="Calibri"/>
                <a:cs typeface="B Lotus"/>
              </a:rPr>
              <a:t> </a:t>
            </a:r>
            <a:r>
              <a:rPr lang="fa-IR" sz="4900" b="1" dirty="0">
                <a:latin typeface="Tahoma"/>
                <a:ea typeface="Calibri"/>
                <a:cs typeface="B Lotus"/>
              </a:rPr>
              <a:t>میان</a:t>
            </a:r>
            <a:r>
              <a:rPr lang="fa-IR" sz="4900" b="1" dirty="0">
                <a:latin typeface="Calibri"/>
                <a:ea typeface="Calibri"/>
                <a:cs typeface="B Lotus"/>
              </a:rPr>
              <a:t> </a:t>
            </a:r>
            <a:r>
              <a:rPr lang="fa-IR" sz="4900" b="1" dirty="0">
                <a:latin typeface="Tahoma"/>
                <a:ea typeface="Calibri"/>
                <a:cs typeface="B Lotus"/>
              </a:rPr>
              <a:t>صهیونیسم</a:t>
            </a:r>
            <a:r>
              <a:rPr lang="fa-IR" sz="4900" b="1" dirty="0">
                <a:latin typeface="Calibri"/>
                <a:ea typeface="Calibri"/>
                <a:cs typeface="B Lotus"/>
              </a:rPr>
              <a:t> </a:t>
            </a:r>
            <a:r>
              <a:rPr lang="fa-IR" sz="4900" b="1" dirty="0">
                <a:latin typeface="Tahoma"/>
                <a:ea typeface="Calibri"/>
                <a:cs typeface="B Lotus"/>
              </a:rPr>
              <a:t>و</a:t>
            </a:r>
            <a:r>
              <a:rPr lang="fa-IR" sz="4900" b="1" dirty="0">
                <a:latin typeface="Calibri"/>
                <a:ea typeface="Calibri"/>
                <a:cs typeface="B Lotus"/>
              </a:rPr>
              <a:t> </a:t>
            </a:r>
            <a:r>
              <a:rPr lang="fa-IR" sz="4900" b="1" dirty="0">
                <a:latin typeface="Tahoma"/>
                <a:ea typeface="Calibri"/>
                <a:cs typeface="B Lotus"/>
              </a:rPr>
              <a:t>بهائیت</a:t>
            </a:r>
            <a:r>
              <a:rPr lang="fa-IR" sz="4900" b="1" dirty="0">
                <a:latin typeface="Calibri"/>
                <a:ea typeface="Calibri"/>
                <a:cs typeface="B Lotus"/>
              </a:rPr>
              <a:t> </a:t>
            </a:r>
            <a:r>
              <a:rPr lang="fa-IR" sz="4900" b="1" dirty="0">
                <a:latin typeface="Tahoma"/>
                <a:ea typeface="Calibri"/>
                <a:cs typeface="B Lotus"/>
              </a:rPr>
              <a:t>است</a:t>
            </a:r>
            <a:r>
              <a:rPr lang="fa-IR" sz="4900" b="1" dirty="0">
                <a:latin typeface="Calibri"/>
                <a:ea typeface="Calibri"/>
                <a:cs typeface="B Lotus"/>
              </a:rPr>
              <a:t> </a:t>
            </a:r>
            <a:r>
              <a:rPr lang="fa-IR" sz="4900" b="1" dirty="0">
                <a:latin typeface="Tahoma"/>
                <a:ea typeface="Calibri"/>
                <a:cs typeface="B Lotus"/>
              </a:rPr>
              <a:t>كه</a:t>
            </a:r>
            <a:r>
              <a:rPr lang="fa-IR" sz="4900" b="1" dirty="0">
                <a:latin typeface="Calibri"/>
                <a:ea typeface="Calibri"/>
                <a:cs typeface="B Lotus"/>
              </a:rPr>
              <a:t> </a:t>
            </a:r>
            <a:r>
              <a:rPr lang="fa-IR" sz="4900" b="1" dirty="0">
                <a:latin typeface="Tahoma"/>
                <a:ea typeface="Calibri"/>
                <a:cs typeface="B Lotus"/>
              </a:rPr>
              <a:t>اینچنین</a:t>
            </a:r>
            <a:r>
              <a:rPr lang="fa-IR" sz="4900" b="1" dirty="0">
                <a:latin typeface="Calibri"/>
                <a:ea typeface="Calibri"/>
                <a:cs typeface="B Lotus"/>
              </a:rPr>
              <a:t> </a:t>
            </a:r>
            <a:r>
              <a:rPr lang="fa-IR" sz="4900" b="1" dirty="0">
                <a:latin typeface="Tahoma"/>
                <a:ea typeface="Calibri"/>
                <a:cs typeface="B Lotus"/>
              </a:rPr>
              <a:t>موجبات</a:t>
            </a:r>
            <a:r>
              <a:rPr lang="fa-IR" sz="4900" b="1" dirty="0">
                <a:latin typeface="Calibri"/>
                <a:ea typeface="Calibri"/>
                <a:cs typeface="B Lotus"/>
              </a:rPr>
              <a:t> </a:t>
            </a:r>
            <a:r>
              <a:rPr lang="fa-IR" sz="4900" b="1" dirty="0">
                <a:latin typeface="Tahoma"/>
                <a:ea typeface="Calibri"/>
                <a:cs typeface="B Lotus"/>
              </a:rPr>
              <a:t>شادمانی</a:t>
            </a:r>
            <a:r>
              <a:rPr lang="fa-IR" sz="4900" b="1" dirty="0">
                <a:latin typeface="Calibri"/>
                <a:ea typeface="Calibri"/>
                <a:cs typeface="B Lotus"/>
              </a:rPr>
              <a:t> </a:t>
            </a:r>
            <a:r>
              <a:rPr lang="fa-IR" sz="4900" b="1" dirty="0">
                <a:latin typeface="Tahoma"/>
                <a:ea typeface="Calibri"/>
                <a:cs typeface="B Lotus"/>
              </a:rPr>
              <a:t>آنها</a:t>
            </a:r>
            <a:r>
              <a:rPr lang="fa-IR" sz="4900" b="1" dirty="0">
                <a:latin typeface="Calibri"/>
                <a:ea typeface="Calibri"/>
                <a:cs typeface="B Lotus"/>
              </a:rPr>
              <a:t> </a:t>
            </a:r>
            <a:r>
              <a:rPr lang="fa-IR" sz="4900" b="1" dirty="0">
                <a:latin typeface="Tahoma"/>
                <a:ea typeface="Calibri"/>
                <a:cs typeface="B Lotus"/>
              </a:rPr>
              <a:t>را</a:t>
            </a:r>
            <a:r>
              <a:rPr lang="fa-IR" sz="4900" b="1" dirty="0">
                <a:latin typeface="Calibri"/>
                <a:ea typeface="Calibri"/>
                <a:cs typeface="B Lotus"/>
              </a:rPr>
              <a:t> </a:t>
            </a:r>
            <a:r>
              <a:rPr lang="fa-IR" sz="4900" b="1" dirty="0">
                <a:latin typeface="Tahoma"/>
                <a:ea typeface="Calibri"/>
                <a:cs typeface="B Lotus"/>
              </a:rPr>
              <a:t>فراهم</a:t>
            </a:r>
            <a:r>
              <a:rPr lang="fa-IR" sz="4900" b="1" dirty="0">
                <a:latin typeface="Calibri"/>
                <a:ea typeface="Calibri"/>
                <a:cs typeface="B Lotus"/>
              </a:rPr>
              <a:t> </a:t>
            </a:r>
            <a:r>
              <a:rPr lang="fa-IR" sz="4900" b="1" dirty="0">
                <a:latin typeface="Tahoma"/>
                <a:ea typeface="Calibri"/>
                <a:cs typeface="B Lotus"/>
              </a:rPr>
              <a:t>می</a:t>
            </a:r>
            <a:r>
              <a:rPr lang="fa-IR" sz="4900" b="1" dirty="0">
                <a:latin typeface="Arial"/>
                <a:ea typeface="Calibri"/>
                <a:cs typeface="B Lotus"/>
              </a:rPr>
              <a:t>‌</a:t>
            </a:r>
            <a:r>
              <a:rPr lang="fa-IR" sz="4900" b="1" dirty="0">
                <a:latin typeface="Tahoma"/>
                <a:ea typeface="Calibri"/>
                <a:cs typeface="B Lotus"/>
              </a:rPr>
              <a:t>آورد؟</a:t>
            </a:r>
            <a:r>
              <a:rPr lang="fa-IR" sz="4900" b="1" dirty="0">
                <a:latin typeface="Calibri"/>
                <a:ea typeface="Calibri"/>
                <a:cs typeface="B Lotus"/>
              </a:rPr>
              <a:t> </a:t>
            </a:r>
            <a:br>
              <a:rPr lang="en-US" sz="4900" b="1" dirty="0">
                <a:latin typeface="Calibri"/>
                <a:ea typeface="Calibri"/>
                <a:cs typeface="Arial"/>
              </a:rPr>
            </a:br>
            <a:endParaRPr lang="fa-IR" dirty="0"/>
          </a:p>
        </p:txBody>
      </p:sp>
      <p:sp>
        <p:nvSpPr>
          <p:cNvPr id="3" name="نگهدارنده مکان محتوا 2"/>
          <p:cNvSpPr>
            <a:spLocks noGrp="1"/>
          </p:cNvSpPr>
          <p:nvPr>
            <p:ph type="body" idx="1"/>
          </p:nvPr>
        </p:nvSpPr>
        <p:spPr/>
        <p:txBody>
          <a:bodyPr>
            <a:normAutofit/>
          </a:bodyPr>
          <a:lstStyle/>
          <a:p>
            <a:pPr algn="justLow"/>
            <a:endParaRPr lang="fa-IR" sz="2400" b="1" dirty="0"/>
          </a:p>
        </p:txBody>
      </p:sp>
    </p:spTree>
    <p:extLst>
      <p:ext uri="{BB962C8B-B14F-4D97-AF65-F5344CB8AC3E}">
        <p14:creationId xmlns:p14="http://schemas.microsoft.com/office/powerpoint/2010/main" val="970339863"/>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marL="0" indent="0" algn="just">
              <a:buFont typeface="Arial" panose="020B0604020202020204" pitchFamily="34" charset="0"/>
              <a:buNone/>
            </a:pPr>
            <a:r>
              <a:rPr lang="fa-IR" dirty="0">
                <a:ea typeface="Calibri"/>
                <a:cs typeface="B Titr" pitchFamily="2" charset="-78"/>
              </a:rPr>
              <a:t>شوقی افندی: ظهور عدل الهى</a:t>
            </a:r>
            <a:endParaRPr lang="fa-IR" dirty="0">
              <a:cs typeface="B Titr" pitchFamily="2" charset="-78"/>
            </a:endParaRPr>
          </a:p>
        </p:txBody>
      </p:sp>
      <p:sp>
        <p:nvSpPr>
          <p:cNvPr id="3" name="نگهدارنده مکان محتوا 2"/>
          <p:cNvSpPr>
            <a:spLocks noGrp="1"/>
          </p:cNvSpPr>
          <p:nvPr>
            <p:ph idx="1"/>
          </p:nvPr>
        </p:nvSpPr>
        <p:spPr/>
        <p:txBody>
          <a:bodyPr>
            <a:normAutofit fontScale="92500"/>
          </a:bodyPr>
          <a:lstStyle/>
          <a:p>
            <a:pPr marL="0" indent="0" algn="just">
              <a:buNone/>
            </a:pPr>
            <a:r>
              <a:rPr lang="fa-IR" sz="4000" dirty="0">
                <a:ea typeface="Calibri"/>
                <a:cs typeface="B Lotus"/>
              </a:rPr>
              <a:t>«</a:t>
            </a:r>
            <a:r>
              <a:rPr lang="fa-IR" sz="4000" dirty="0">
                <a:ea typeface="Calibri"/>
                <a:cs typeface="B Karim" pitchFamily="2" charset="-78"/>
              </a:rPr>
              <a:t>الحمدلله آنچه در الواح به </a:t>
            </a:r>
            <a:r>
              <a:rPr lang="fa-IR" sz="4000" dirty="0" err="1">
                <a:ea typeface="Calibri"/>
                <a:cs typeface="B Karim" pitchFamily="2" charset="-78"/>
              </a:rPr>
              <a:t>اسرائيل</a:t>
            </a:r>
            <a:r>
              <a:rPr lang="fa-IR" sz="4000" dirty="0">
                <a:ea typeface="Calibri"/>
                <a:cs typeface="B Karim" pitchFamily="2" charset="-78"/>
              </a:rPr>
              <a:t> </a:t>
            </a:r>
            <a:r>
              <a:rPr lang="fa-IR" sz="4000" dirty="0" err="1">
                <a:ea typeface="Calibri"/>
                <a:cs typeface="B Karim" pitchFamily="2" charset="-78"/>
              </a:rPr>
              <a:t>تبشير</a:t>
            </a:r>
            <a:r>
              <a:rPr lang="fa-IR" sz="4000" dirty="0">
                <a:ea typeface="Calibri"/>
                <a:cs typeface="B Karim" pitchFamily="2" charset="-78"/>
              </a:rPr>
              <a:t> </a:t>
            </a:r>
            <a:r>
              <a:rPr lang="fa-IR" sz="4000" dirty="0" err="1">
                <a:ea typeface="Calibri"/>
                <a:cs typeface="B Karim" pitchFamily="2" charset="-78"/>
              </a:rPr>
              <a:t>فرموده‌اند</a:t>
            </a:r>
            <a:r>
              <a:rPr lang="fa-IR" sz="4000" dirty="0">
                <a:ea typeface="Calibri"/>
                <a:cs typeface="B Karim" pitchFamily="2" charset="-78"/>
              </a:rPr>
              <a:t> و در </a:t>
            </a:r>
            <a:r>
              <a:rPr lang="fa-IR" sz="4000" dirty="0" err="1">
                <a:ea typeface="Calibri"/>
                <a:cs typeface="B Karim" pitchFamily="2" charset="-78"/>
              </a:rPr>
              <a:t>مکاتيب</a:t>
            </a:r>
            <a:r>
              <a:rPr lang="fa-IR" sz="4000" dirty="0">
                <a:ea typeface="Calibri"/>
                <a:cs typeface="B Karim" pitchFamily="2" charset="-78"/>
              </a:rPr>
              <a:t> </a:t>
            </a:r>
            <a:r>
              <a:rPr lang="fa-IR" sz="4000" dirty="0" err="1">
                <a:ea typeface="Calibri"/>
                <a:cs typeface="B Karim" pitchFamily="2" charset="-78"/>
              </a:rPr>
              <a:t>عبدالبهاء</a:t>
            </a:r>
            <a:r>
              <a:rPr lang="fa-IR" sz="4000" dirty="0">
                <a:ea typeface="Calibri"/>
                <a:cs typeface="B Karim" pitchFamily="2" charset="-78"/>
              </a:rPr>
              <a:t> </a:t>
            </a:r>
            <a:r>
              <a:rPr lang="fa-IR" sz="4000" dirty="0" err="1">
                <a:ea typeface="Calibri"/>
                <a:cs typeface="B Karim" pitchFamily="2" charset="-78"/>
              </a:rPr>
              <a:t>نيز</a:t>
            </a:r>
            <a:r>
              <a:rPr lang="fa-IR" sz="4000" dirty="0">
                <a:ea typeface="Calibri"/>
                <a:cs typeface="B Karim" pitchFamily="2" charset="-78"/>
              </a:rPr>
              <a:t> </a:t>
            </a:r>
            <a:r>
              <a:rPr lang="fa-IR" sz="4000" dirty="0" err="1">
                <a:ea typeface="Calibri"/>
                <a:cs typeface="B Karim" pitchFamily="2" charset="-78"/>
              </a:rPr>
              <a:t>تصريح</a:t>
            </a:r>
            <a:r>
              <a:rPr lang="fa-IR" sz="4000" dirty="0">
                <a:ea typeface="Calibri"/>
                <a:cs typeface="B Karim" pitchFamily="2" charset="-78"/>
              </a:rPr>
              <a:t> شده </a:t>
            </a:r>
            <a:r>
              <a:rPr lang="fa-IR" sz="4000" dirty="0" err="1">
                <a:ea typeface="Calibri"/>
                <a:cs typeface="B Karim" pitchFamily="2" charset="-78"/>
              </a:rPr>
              <a:t>جميع</a:t>
            </a:r>
            <a:r>
              <a:rPr lang="fa-IR" sz="4000" dirty="0">
                <a:ea typeface="Calibri"/>
                <a:cs typeface="B Karim" pitchFamily="2" charset="-78"/>
              </a:rPr>
              <a:t> در </a:t>
            </a:r>
            <a:r>
              <a:rPr lang="fa-IR" sz="4000" dirty="0" err="1">
                <a:ea typeface="Calibri"/>
                <a:cs typeface="B Karim" pitchFamily="2" charset="-78"/>
              </a:rPr>
              <a:t>حيّز</a:t>
            </a:r>
            <a:r>
              <a:rPr lang="fa-IR" sz="4000" dirty="0">
                <a:ea typeface="Calibri"/>
                <a:cs typeface="B Karim" pitchFamily="2" charset="-78"/>
              </a:rPr>
              <a:t> تحقّق است بعضی وقوع </a:t>
            </a:r>
            <a:r>
              <a:rPr lang="fa-IR" sz="4000" dirty="0" err="1">
                <a:ea typeface="Calibri"/>
                <a:cs typeface="B Karim" pitchFamily="2" charset="-78"/>
              </a:rPr>
              <a:t>يافته</a:t>
            </a:r>
            <a:r>
              <a:rPr lang="fa-IR" sz="4000" dirty="0">
                <a:ea typeface="Calibri"/>
                <a:cs typeface="B Karim" pitchFamily="2" charset="-78"/>
              </a:rPr>
              <a:t> و بعضی وقوع خواهد </a:t>
            </a:r>
            <a:r>
              <a:rPr lang="fa-IR" sz="4000" dirty="0" err="1">
                <a:ea typeface="Calibri"/>
                <a:cs typeface="B Karim" pitchFamily="2" charset="-78"/>
              </a:rPr>
              <a:t>يافت</a:t>
            </a:r>
            <a:r>
              <a:rPr lang="fa-IR" sz="4000" dirty="0">
                <a:ea typeface="Calibri"/>
                <a:cs typeface="B Karim" pitchFamily="2" charset="-78"/>
              </a:rPr>
              <a:t>، جمال مبارک در الواح </a:t>
            </a:r>
            <a:r>
              <a:rPr lang="fa-IR" sz="4000" dirty="0" err="1">
                <a:ea typeface="Calibri"/>
                <a:cs typeface="B Karim" pitchFamily="2" charset="-78"/>
              </a:rPr>
              <a:t>مقدّسه</a:t>
            </a:r>
            <a:r>
              <a:rPr lang="fa-IR" sz="4000" dirty="0">
                <a:ea typeface="Calibri"/>
                <a:cs typeface="B Karim" pitchFamily="2" charset="-78"/>
              </a:rPr>
              <a:t> </a:t>
            </a:r>
            <a:r>
              <a:rPr lang="fa-IR" sz="4000" dirty="0" err="1">
                <a:ea typeface="Calibri"/>
                <a:cs typeface="B Karim" pitchFamily="2" charset="-78"/>
              </a:rPr>
              <a:t>تصريح</a:t>
            </a:r>
            <a:r>
              <a:rPr lang="fa-IR" sz="4000" dirty="0">
                <a:ea typeface="Calibri"/>
                <a:cs typeface="B Karim" pitchFamily="2" charset="-78"/>
              </a:rPr>
              <a:t> </a:t>
            </a:r>
            <a:r>
              <a:rPr lang="fa-IR" sz="4000" dirty="0" err="1">
                <a:ea typeface="Calibri"/>
                <a:cs typeface="B Karim" pitchFamily="2" charset="-78"/>
              </a:rPr>
              <a:t>فرموده‌اند</a:t>
            </a:r>
            <a:r>
              <a:rPr lang="fa-IR" sz="4000" dirty="0">
                <a:ea typeface="Calibri"/>
                <a:cs typeface="B Karim" pitchFamily="2" charset="-78"/>
              </a:rPr>
              <a:t> که </a:t>
            </a:r>
            <a:r>
              <a:rPr lang="fa-IR" sz="4000" dirty="0" err="1">
                <a:ea typeface="Calibri"/>
                <a:cs typeface="B Karim" pitchFamily="2" charset="-78"/>
              </a:rPr>
              <a:t>ايّام</a:t>
            </a:r>
            <a:r>
              <a:rPr lang="fa-IR" sz="4000" dirty="0">
                <a:ea typeface="Calibri"/>
                <a:cs typeface="B Karim" pitchFamily="2" charset="-78"/>
              </a:rPr>
              <a:t> ذلّت </a:t>
            </a:r>
            <a:r>
              <a:rPr lang="fa-IR" sz="4000" dirty="0" err="1">
                <a:ea typeface="Calibri"/>
                <a:cs typeface="B Karim" pitchFamily="2" charset="-78"/>
              </a:rPr>
              <a:t>اسرائيل</a:t>
            </a:r>
            <a:r>
              <a:rPr lang="fa-IR" sz="4000" dirty="0">
                <a:ea typeface="Calibri"/>
                <a:cs typeface="B Karim" pitchFamily="2" charset="-78"/>
              </a:rPr>
              <a:t> گذشت ظلّ </a:t>
            </a:r>
            <a:r>
              <a:rPr lang="fa-IR" sz="4000" dirty="0" err="1">
                <a:ea typeface="Calibri"/>
                <a:cs typeface="B Karim" pitchFamily="2" charset="-78"/>
              </a:rPr>
              <a:t>عنايت</a:t>
            </a:r>
            <a:r>
              <a:rPr lang="fa-IR" sz="4000" dirty="0">
                <a:ea typeface="Calibri"/>
                <a:cs typeface="B Karim" pitchFamily="2" charset="-78"/>
              </a:rPr>
              <a:t> شامل گردد و </a:t>
            </a:r>
            <a:r>
              <a:rPr lang="fa-IR" sz="4000" dirty="0" err="1">
                <a:ea typeface="Calibri"/>
                <a:cs typeface="B Karim" pitchFamily="2" charset="-78"/>
              </a:rPr>
              <a:t>اين</a:t>
            </a:r>
            <a:r>
              <a:rPr lang="fa-IR" sz="4000" dirty="0">
                <a:ea typeface="Calibri"/>
                <a:cs typeface="B Karim" pitchFamily="2" charset="-78"/>
              </a:rPr>
              <a:t> سلسله روز به روز ترقّی خواهد نمود و از </a:t>
            </a:r>
            <a:r>
              <a:rPr lang="fa-IR" sz="4000" dirty="0" err="1">
                <a:ea typeface="Calibri"/>
                <a:cs typeface="B Karim" pitchFamily="2" charset="-78"/>
              </a:rPr>
              <a:t>خمودت</a:t>
            </a:r>
            <a:r>
              <a:rPr lang="fa-IR" sz="4000" dirty="0">
                <a:ea typeface="Calibri"/>
                <a:cs typeface="B Karim" pitchFamily="2" charset="-78"/>
              </a:rPr>
              <a:t> و </a:t>
            </a:r>
            <a:r>
              <a:rPr lang="fa-IR" sz="4000" dirty="0" err="1">
                <a:ea typeface="Calibri"/>
                <a:cs typeface="B Karim" pitchFamily="2" charset="-78"/>
              </a:rPr>
              <a:t>مذلّت</a:t>
            </a:r>
            <a:r>
              <a:rPr lang="fa-IR" sz="4000" dirty="0">
                <a:ea typeface="Calibri"/>
                <a:cs typeface="B Karim" pitchFamily="2" charset="-78"/>
              </a:rPr>
              <a:t> هزاران سال خلاصی خواهد </a:t>
            </a:r>
            <a:r>
              <a:rPr lang="fa-IR" sz="4000" dirty="0" err="1">
                <a:ea typeface="Calibri"/>
                <a:cs typeface="B Karim" pitchFamily="2" charset="-78"/>
              </a:rPr>
              <a:t>يافت</a:t>
            </a:r>
            <a:r>
              <a:rPr lang="fa-IR" sz="4000" dirty="0">
                <a:ea typeface="Calibri"/>
                <a:cs typeface="B Karim" pitchFamily="2" charset="-78"/>
              </a:rPr>
              <a:t>». </a:t>
            </a:r>
            <a:endParaRPr lang="fa-IR" sz="4000" dirty="0">
              <a:cs typeface="B Karim" pitchFamily="2" charset="-78"/>
            </a:endParaRPr>
          </a:p>
        </p:txBody>
      </p:sp>
    </p:spTree>
    <p:extLst>
      <p:ext uri="{BB962C8B-B14F-4D97-AF65-F5344CB8AC3E}">
        <p14:creationId xmlns:p14="http://schemas.microsoft.com/office/powerpoint/2010/main" val="275581743"/>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marL="0" indent="0" algn="just">
              <a:buFont typeface="Arial" panose="020B0604020202020204" pitchFamily="34" charset="0"/>
              <a:buNone/>
            </a:pPr>
            <a:r>
              <a:rPr lang="ar-SA" dirty="0">
                <a:solidFill>
                  <a:srgbClr val="333333"/>
                </a:solidFill>
                <a:latin typeface="Tahoma"/>
                <a:ea typeface="Times New Roman"/>
                <a:cs typeface="B Titr" pitchFamily="2" charset="-78"/>
              </a:rPr>
              <a:t>روحيه «مكسول»، همسر شوقي افندي </a:t>
            </a:r>
            <a:endParaRPr lang="fa-IR" dirty="0">
              <a:cs typeface="B Titr" pitchFamily="2" charset="-78"/>
            </a:endParaRPr>
          </a:p>
        </p:txBody>
      </p:sp>
      <p:sp>
        <p:nvSpPr>
          <p:cNvPr id="3" name="نگهدارنده مکان محتوا 2"/>
          <p:cNvSpPr>
            <a:spLocks noGrp="1"/>
          </p:cNvSpPr>
          <p:nvPr>
            <p:ph idx="1"/>
          </p:nvPr>
        </p:nvSpPr>
        <p:spPr/>
        <p:txBody>
          <a:bodyPr>
            <a:normAutofit fontScale="92500"/>
          </a:bodyPr>
          <a:lstStyle/>
          <a:p>
            <a:pPr marL="0" indent="0" algn="just">
              <a:buNone/>
            </a:pPr>
            <a:r>
              <a:rPr lang="ar-SA" sz="6000" b="1" dirty="0">
                <a:solidFill>
                  <a:srgbClr val="333333"/>
                </a:solidFill>
                <a:latin typeface="Tahoma"/>
                <a:ea typeface="Times New Roman"/>
                <a:cs typeface="B Karim" pitchFamily="2" charset="-78"/>
              </a:rPr>
              <a:t>«سرنوشت و آينده اسرائيل و بهائيگري چون حلقه‌هاي يك زنجير به هم پيوسته است.»</a:t>
            </a:r>
            <a:endParaRPr lang="fa-IR" sz="6000" b="1" dirty="0">
              <a:solidFill>
                <a:srgbClr val="333333"/>
              </a:solidFill>
              <a:latin typeface="Tahoma"/>
              <a:ea typeface="Times New Roman"/>
              <a:cs typeface="B Karim" pitchFamily="2" charset="-78"/>
            </a:endParaRPr>
          </a:p>
          <a:p>
            <a:pPr marL="0" indent="0" algn="just">
              <a:buNone/>
            </a:pPr>
            <a:r>
              <a:rPr lang="ar-SA" sz="4000" dirty="0">
                <a:solidFill>
                  <a:srgbClr val="333333"/>
                </a:solidFill>
                <a:latin typeface="Tahoma"/>
                <a:ea typeface="Times New Roman"/>
                <a:cs typeface="B Karim" pitchFamily="2" charset="-78"/>
              </a:rPr>
              <a:t>( مجله اخبار امري، ارگان بهائيت ايران، دي ماه 1340، صفحه 60)</a:t>
            </a:r>
            <a:endParaRPr lang="en-US" sz="5400" dirty="0">
              <a:latin typeface="Times New Roman"/>
              <a:ea typeface="Times New Roman"/>
              <a:cs typeface="B Karim" pitchFamily="2" charset="-78"/>
            </a:endParaRPr>
          </a:p>
          <a:p>
            <a:pPr marL="0" indent="0" algn="just">
              <a:buNone/>
            </a:pPr>
            <a:endParaRPr lang="fa-IR" sz="4000" dirty="0"/>
          </a:p>
        </p:txBody>
      </p:sp>
    </p:spTree>
    <p:extLst>
      <p:ext uri="{BB962C8B-B14F-4D97-AF65-F5344CB8AC3E}">
        <p14:creationId xmlns:p14="http://schemas.microsoft.com/office/powerpoint/2010/main" val="1905650111"/>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pPr marL="0" indent="0" algn="just">
              <a:buFont typeface="Arial" panose="020B0604020202020204" pitchFamily="34" charset="0"/>
              <a:buNone/>
            </a:pPr>
            <a:r>
              <a:rPr lang="fa-IR" sz="4400" dirty="0" err="1">
                <a:cs typeface="B Titr" pitchFamily="2" charset="-78"/>
              </a:rPr>
              <a:t>صهیونیست</a:t>
            </a:r>
            <a:r>
              <a:rPr lang="fa-IR" sz="4400" dirty="0">
                <a:cs typeface="B Titr" pitchFamily="2" charset="-78"/>
              </a:rPr>
              <a:t> ها و رهبران بهائی</a:t>
            </a:r>
          </a:p>
        </p:txBody>
      </p:sp>
      <p:sp>
        <p:nvSpPr>
          <p:cNvPr id="3" name="Text Placeholder 2">
            <a:extLst>
              <a:ext uri="{FF2B5EF4-FFF2-40B4-BE49-F238E27FC236}">
                <a16:creationId xmlns:a16="http://schemas.microsoft.com/office/drawing/2014/main" id="{7520CABF-3BD2-4241-998D-BF39E8907C74}"/>
              </a:ext>
            </a:extLst>
          </p:cNvPr>
          <p:cNvSpPr>
            <a:spLocks noGrp="1"/>
          </p:cNvSpPr>
          <p:nvPr>
            <p:ph type="body" sz="quarter" idx="13"/>
          </p:nvPr>
        </p:nvSpPr>
        <p:spPr/>
        <p:txBody>
          <a:bodyPr/>
          <a:lstStyle/>
          <a:p>
            <a:endParaRPr lang="fa-IR"/>
          </a:p>
        </p:txBody>
      </p:sp>
      <p:sp>
        <p:nvSpPr>
          <p:cNvPr id="2" name="Text Placeholder 1">
            <a:extLst>
              <a:ext uri="{FF2B5EF4-FFF2-40B4-BE49-F238E27FC236}">
                <a16:creationId xmlns:a16="http://schemas.microsoft.com/office/drawing/2014/main" id="{08B666FF-1212-4166-B4C3-4C0A4F789DF4}"/>
              </a:ext>
            </a:extLst>
          </p:cNvPr>
          <p:cNvSpPr>
            <a:spLocks noGrp="1"/>
          </p:cNvSpPr>
          <p:nvPr>
            <p:ph type="body" idx="1"/>
          </p:nvPr>
        </p:nvSpPr>
        <p:spPr/>
        <p:txBody>
          <a:bodyPr/>
          <a:lstStyle/>
          <a:p>
            <a:endParaRPr lang="fa-IR"/>
          </a:p>
        </p:txBody>
      </p:sp>
    </p:spTree>
    <p:extLst>
      <p:ext uri="{BB962C8B-B14F-4D97-AF65-F5344CB8AC3E}">
        <p14:creationId xmlns:p14="http://schemas.microsoft.com/office/powerpoint/2010/main" val="3392936135"/>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marL="0" indent="0" algn="just">
              <a:buFont typeface="Arial" panose="020B0604020202020204" pitchFamily="34" charset="0"/>
              <a:buNone/>
            </a:pPr>
            <a:r>
              <a:rPr lang="fa-IR" dirty="0">
                <a:cs typeface="B Titr" pitchFamily="2" charset="-78"/>
              </a:rPr>
              <a:t>شوقی افندی </a:t>
            </a:r>
            <a:br>
              <a:rPr lang="fa-IR" dirty="0">
                <a:cs typeface="B Titr" pitchFamily="2" charset="-78"/>
              </a:rPr>
            </a:br>
            <a:r>
              <a:rPr lang="fa-IR" sz="2800" dirty="0">
                <a:cs typeface="B Titr" pitchFamily="2" charset="-78"/>
              </a:rPr>
              <a:t>كتاب قرن بديع ص274</a:t>
            </a:r>
            <a:endParaRPr lang="fa-IR" dirty="0">
              <a:cs typeface="B Titr" pitchFamily="2" charset="-78"/>
            </a:endParaRPr>
          </a:p>
        </p:txBody>
      </p:sp>
      <p:sp>
        <p:nvSpPr>
          <p:cNvPr id="3" name="نگهدارنده مکان محتوا 2"/>
          <p:cNvSpPr>
            <a:spLocks noGrp="1"/>
          </p:cNvSpPr>
          <p:nvPr>
            <p:ph idx="1"/>
          </p:nvPr>
        </p:nvSpPr>
        <p:spPr/>
        <p:txBody>
          <a:bodyPr>
            <a:normAutofit/>
          </a:bodyPr>
          <a:lstStyle/>
          <a:p>
            <a:pPr marL="0" indent="0" algn="just">
              <a:buNone/>
            </a:pPr>
            <a:r>
              <a:rPr lang="fa-IR" sz="4000" dirty="0" err="1">
                <a:cs typeface="B Karim" pitchFamily="2" charset="-78"/>
              </a:rPr>
              <a:t>كلنل</a:t>
            </a:r>
            <a:r>
              <a:rPr lang="fa-IR" sz="4000" dirty="0">
                <a:cs typeface="B Karim" pitchFamily="2" charset="-78"/>
              </a:rPr>
              <a:t> سر </a:t>
            </a:r>
            <a:r>
              <a:rPr lang="fa-IR" sz="4000" dirty="0" err="1">
                <a:cs typeface="B Karim" pitchFamily="2" charset="-78"/>
              </a:rPr>
              <a:t>آرنولد</a:t>
            </a:r>
            <a:r>
              <a:rPr lang="fa-IR" sz="4000" dirty="0">
                <a:cs typeface="B Karim" pitchFamily="2" charset="-78"/>
              </a:rPr>
              <a:t> </a:t>
            </a:r>
            <a:r>
              <a:rPr lang="fa-IR" sz="4000" dirty="0" err="1">
                <a:cs typeface="B Karim" pitchFamily="2" charset="-78"/>
              </a:rPr>
              <a:t>باروز</a:t>
            </a:r>
            <a:r>
              <a:rPr lang="fa-IR" sz="4000" dirty="0">
                <a:cs typeface="B Karim" pitchFamily="2" charset="-78"/>
              </a:rPr>
              <a:t> </a:t>
            </a:r>
            <a:r>
              <a:rPr lang="fa-IR" sz="4000" dirty="0" err="1">
                <a:cs typeface="B Karim" pitchFamily="2" charset="-78"/>
              </a:rPr>
              <a:t>کمبال</a:t>
            </a:r>
            <a:r>
              <a:rPr lang="fa-IR" sz="4000" dirty="0">
                <a:cs typeface="B Karim" pitchFamily="2" charset="-78"/>
              </a:rPr>
              <a:t> (١) که در آن اوان سمت جنرال </a:t>
            </a:r>
            <a:r>
              <a:rPr lang="fa-IR" sz="4000" dirty="0" err="1">
                <a:cs typeface="B Karim" pitchFamily="2" charset="-78"/>
              </a:rPr>
              <a:t>قونسولی</a:t>
            </a:r>
            <a:r>
              <a:rPr lang="fa-IR" sz="4000" dirty="0">
                <a:cs typeface="B Karim" pitchFamily="2" charset="-78"/>
              </a:rPr>
              <a:t> دولت انگلستان را در بغداد حائز بود چون </a:t>
            </a:r>
            <a:r>
              <a:rPr lang="fa-IR" sz="4000" dirty="0" err="1">
                <a:cs typeface="B Karim" pitchFamily="2" charset="-78"/>
              </a:rPr>
              <a:t>علوّ</a:t>
            </a:r>
            <a:r>
              <a:rPr lang="fa-IR" sz="4000" dirty="0">
                <a:cs typeface="B Karim" pitchFamily="2" charset="-78"/>
              </a:rPr>
              <a:t> مقامات حضرت </a:t>
            </a:r>
            <a:r>
              <a:rPr lang="fa-IR" sz="4000" dirty="0" err="1">
                <a:cs typeface="B Karim" pitchFamily="2" charset="-78"/>
              </a:rPr>
              <a:t>بهاءالله</a:t>
            </a:r>
            <a:r>
              <a:rPr lang="fa-IR" sz="4000" dirty="0">
                <a:cs typeface="B Karim" pitchFamily="2" charset="-78"/>
              </a:rPr>
              <a:t> را احساس نمود شرحی دوستانه </a:t>
            </a:r>
            <a:r>
              <a:rPr lang="fa-IR" sz="4000" dirty="0" err="1">
                <a:cs typeface="B Karim" pitchFamily="2" charset="-78"/>
              </a:rPr>
              <a:t>بساحت</a:t>
            </a:r>
            <a:r>
              <a:rPr lang="fa-IR" sz="4000" dirty="0">
                <a:cs typeface="B Karim" pitchFamily="2" charset="-78"/>
              </a:rPr>
              <a:t> انور </a:t>
            </a:r>
            <a:r>
              <a:rPr lang="fa-IR" sz="4000" dirty="0" err="1">
                <a:cs typeface="B Karim" pitchFamily="2" charset="-78"/>
              </a:rPr>
              <a:t>تقديم</a:t>
            </a:r>
            <a:r>
              <a:rPr lang="fa-IR" sz="4000" dirty="0">
                <a:cs typeface="B Karim" pitchFamily="2" charset="-78"/>
              </a:rPr>
              <a:t> و بطوری که </a:t>
            </a:r>
            <a:r>
              <a:rPr lang="fa-IR" sz="4000" dirty="0" err="1">
                <a:cs typeface="B Karim" pitchFamily="2" charset="-78"/>
              </a:rPr>
              <a:t>هيكل</a:t>
            </a:r>
            <a:r>
              <a:rPr lang="fa-IR" sz="4000" dirty="0">
                <a:cs typeface="B Karim" pitchFamily="2" charset="-78"/>
              </a:rPr>
              <a:t> </a:t>
            </a:r>
            <a:r>
              <a:rPr lang="fa-IR" sz="4000" dirty="0" err="1">
                <a:cs typeface="B Karim" pitchFamily="2" charset="-78"/>
              </a:rPr>
              <a:t>اطهر</a:t>
            </a:r>
            <a:r>
              <a:rPr lang="fa-IR" sz="4000" dirty="0">
                <a:cs typeface="B Karim" pitchFamily="2" charset="-78"/>
              </a:rPr>
              <a:t> </a:t>
            </a:r>
            <a:r>
              <a:rPr lang="fa-IR" sz="4000" dirty="0" err="1">
                <a:cs typeface="B Karim" pitchFamily="2" charset="-78"/>
              </a:rPr>
              <a:t>بنفسه</a:t>
            </a:r>
            <a:r>
              <a:rPr lang="fa-IR" sz="4000" dirty="0">
                <a:cs typeface="B Karim" pitchFamily="2" charset="-78"/>
              </a:rPr>
              <a:t> </a:t>
            </a:r>
            <a:r>
              <a:rPr lang="fa-IR" sz="4000" dirty="0" err="1">
                <a:cs typeface="B Karim" pitchFamily="2" charset="-78"/>
              </a:rPr>
              <a:t>الاقدس</a:t>
            </a:r>
            <a:r>
              <a:rPr lang="fa-IR" sz="4000" dirty="0">
                <a:cs typeface="B Karim" pitchFamily="2" charset="-78"/>
              </a:rPr>
              <a:t> شهادت داده قبول </a:t>
            </a:r>
            <a:r>
              <a:rPr lang="fa-IR" sz="4000" dirty="0" err="1">
                <a:cs typeface="B Karim" pitchFamily="2" charset="-78"/>
              </a:rPr>
              <a:t>حمايت</a:t>
            </a:r>
            <a:r>
              <a:rPr lang="fa-IR" sz="4000" dirty="0">
                <a:cs typeface="B Karim" pitchFamily="2" charset="-78"/>
              </a:rPr>
              <a:t> و </a:t>
            </a:r>
            <a:r>
              <a:rPr lang="fa-IR" sz="4000" dirty="0" err="1">
                <a:cs typeface="B Karim" pitchFamily="2" charset="-78"/>
              </a:rPr>
              <a:t>تبعيّت</a:t>
            </a:r>
            <a:r>
              <a:rPr lang="fa-IR" sz="4000" dirty="0">
                <a:cs typeface="B Karim" pitchFamily="2" charset="-78"/>
              </a:rPr>
              <a:t> دولت </a:t>
            </a:r>
            <a:r>
              <a:rPr lang="fa-IR" sz="4000" dirty="0" err="1">
                <a:cs typeface="B Karim" pitchFamily="2" charset="-78"/>
              </a:rPr>
              <a:t>متبوعهء</a:t>
            </a:r>
            <a:r>
              <a:rPr lang="fa-IR" sz="4000" dirty="0">
                <a:cs typeface="B Karim" pitchFamily="2" charset="-78"/>
              </a:rPr>
              <a:t> </a:t>
            </a:r>
            <a:r>
              <a:rPr lang="fa-IR" sz="4000" dirty="0" err="1">
                <a:cs typeface="B Karim" pitchFamily="2" charset="-78"/>
              </a:rPr>
              <a:t>خويش</a:t>
            </a:r>
            <a:r>
              <a:rPr lang="fa-IR" sz="4000" dirty="0">
                <a:cs typeface="B Karim" pitchFamily="2" charset="-78"/>
              </a:rPr>
              <a:t> را </a:t>
            </a:r>
            <a:r>
              <a:rPr lang="fa-IR" sz="4000" dirty="0" err="1">
                <a:cs typeface="B Karim" pitchFamily="2" charset="-78"/>
              </a:rPr>
              <a:t>بمحضر</a:t>
            </a:r>
            <a:r>
              <a:rPr lang="fa-IR" sz="4000" dirty="0">
                <a:cs typeface="B Karim" pitchFamily="2" charset="-78"/>
              </a:rPr>
              <a:t> مبارک </a:t>
            </a:r>
            <a:r>
              <a:rPr lang="fa-IR" sz="4000" dirty="0" err="1">
                <a:cs typeface="B Karim" pitchFamily="2" charset="-78"/>
              </a:rPr>
              <a:t>پيشنهاد</a:t>
            </a:r>
            <a:r>
              <a:rPr lang="fa-IR" sz="4000" dirty="0">
                <a:cs typeface="B Karim" pitchFamily="2" charset="-78"/>
              </a:rPr>
              <a:t> نمود  </a:t>
            </a:r>
          </a:p>
        </p:txBody>
      </p:sp>
    </p:spTree>
    <p:extLst>
      <p:ext uri="{BB962C8B-B14F-4D97-AF65-F5344CB8AC3E}">
        <p14:creationId xmlns:p14="http://schemas.microsoft.com/office/powerpoint/2010/main" val="1610297569"/>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marL="0" indent="0" algn="just">
              <a:buFont typeface="Arial" panose="020B0604020202020204" pitchFamily="34" charset="0"/>
              <a:buNone/>
            </a:pPr>
            <a:r>
              <a:rPr lang="fa-IR" dirty="0">
                <a:cs typeface="B Titr" pitchFamily="2" charset="-78"/>
              </a:rPr>
              <a:t>اعطای مقام سر و لقب نایت هود</a:t>
            </a:r>
            <a:br>
              <a:rPr lang="fa-IR" dirty="0">
                <a:cs typeface="B Titr" pitchFamily="2" charset="-78"/>
              </a:rPr>
            </a:br>
            <a:r>
              <a:rPr lang="fa-IR" sz="2800" dirty="0">
                <a:ea typeface="Calibri"/>
                <a:cs typeface="B Karim" pitchFamily="2" charset="-78"/>
              </a:rPr>
              <a:t>شوقی افندی، قرن بديع ص ٦٢٥</a:t>
            </a:r>
            <a:endParaRPr lang="fa-IR" dirty="0">
              <a:cs typeface="B Titr" pitchFamily="2" charset="-78"/>
            </a:endParaRPr>
          </a:p>
        </p:txBody>
      </p:sp>
      <p:sp>
        <p:nvSpPr>
          <p:cNvPr id="3" name="نگهدارنده مکان محتوا 2"/>
          <p:cNvSpPr>
            <a:spLocks noGrp="1"/>
          </p:cNvSpPr>
          <p:nvPr>
            <p:ph idx="1"/>
          </p:nvPr>
        </p:nvSpPr>
        <p:spPr/>
        <p:txBody>
          <a:bodyPr>
            <a:normAutofit fontScale="77500" lnSpcReduction="20000"/>
          </a:bodyPr>
          <a:lstStyle/>
          <a:p>
            <a:pPr marL="0" indent="0" algn="just">
              <a:lnSpc>
                <a:spcPct val="115000"/>
              </a:lnSpc>
              <a:spcAft>
                <a:spcPts val="1000"/>
              </a:spcAft>
              <a:buNone/>
            </a:pPr>
            <a:r>
              <a:rPr lang="fa-IR" sz="4000" dirty="0">
                <a:ea typeface="Calibri"/>
                <a:cs typeface="B Karim" pitchFamily="2" charset="-78"/>
              </a:rPr>
              <a:t>پس از اختتام جنگ و اطفاء نايرهء حرب و قتال اولياء حکومت انگلستان از خدمات گرانبهائی که حضرت عبدالبهاء در آن ايّام مظلم نسبت بساکنين ارض اقدس و تخفيف مصائب و آلام مردم آن سرزمين مبذول فرموده بودند در مقام تقدير برآمدند و مراتب احترام و تکريم خويش را با تقديم لقب نايت هود"(٦) و اهداء نشان مخصوص از طرف دولت مذکور حضور مبارک ابراز داشتند و اين امر با تشريف و تجليل وفير در محلّ اقامت حاکم انگليز در حيفا برگزار گرديد و در آن احتفال پراحتشام جمعی از رجال و اعاظم قوم از ملل و شعوب مختلفه حضور بهمرسانده و در انجام مراسم شرکت نمودند.</a:t>
            </a:r>
            <a:endParaRPr lang="en-US" sz="4000" dirty="0">
              <a:ea typeface="Calibri"/>
              <a:cs typeface="B Karim" pitchFamily="2" charset="-78"/>
            </a:endParaRPr>
          </a:p>
        </p:txBody>
      </p:sp>
    </p:spTree>
    <p:extLst>
      <p:ext uri="{BB962C8B-B14F-4D97-AF65-F5344CB8AC3E}">
        <p14:creationId xmlns:p14="http://schemas.microsoft.com/office/powerpoint/2010/main" val="39445854"/>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chor="ctr">
            <a:noAutofit/>
            <a:scene3d>
              <a:camera prst="orthographicFront"/>
              <a:lightRig rig="threePt" dir="t"/>
            </a:scene3d>
            <a:sp3d extrusionH="57150">
              <a:bevelT w="82550" h="38100" prst="coolSlant"/>
            </a:sp3d>
          </a:bodyPr>
          <a:lstStyle/>
          <a:p>
            <a:pPr marL="0" indent="0" algn="just">
              <a:lnSpc>
                <a:spcPct val="150000"/>
              </a:lnSpc>
              <a:buFont typeface="Arial" panose="020B0604020202020204" pitchFamily="34" charset="0"/>
              <a:buNone/>
            </a:pPr>
            <a:r>
              <a:rPr lang="fa-IR" sz="4800" b="1" cap="all" dirty="0">
                <a:ln w="9000" cmpd="sng">
                  <a:solidFill>
                    <a:srgbClr val="A23C33">
                      <a:shade val="50000"/>
                      <a:satMod val="120000"/>
                    </a:srgbClr>
                  </a:solidFill>
                  <a:prstDash val="solid"/>
                </a:ln>
                <a:gradFill>
                  <a:gsLst>
                    <a:gs pos="0">
                      <a:srgbClr val="A23C33">
                        <a:shade val="20000"/>
                        <a:satMod val="245000"/>
                      </a:srgbClr>
                    </a:gs>
                    <a:gs pos="43000">
                      <a:srgbClr val="A23C33">
                        <a:satMod val="255000"/>
                      </a:srgbClr>
                    </a:gs>
                    <a:gs pos="48000">
                      <a:srgbClr val="A23C33">
                        <a:shade val="85000"/>
                        <a:satMod val="255000"/>
                      </a:srgbClr>
                    </a:gs>
                    <a:gs pos="100000">
                      <a:srgbClr val="A23C33">
                        <a:shade val="20000"/>
                        <a:satMod val="245000"/>
                      </a:srgbClr>
                    </a:gs>
                  </a:gsLst>
                  <a:lin ang="5400000"/>
                </a:gradFill>
                <a:effectLst>
                  <a:glow rad="228600">
                    <a:srgbClr val="D97828">
                      <a:satMod val="175000"/>
                      <a:alpha val="40000"/>
                    </a:srgbClr>
                  </a:glow>
                  <a:reflection blurRad="6350" stA="55000" endA="300" endPos="45500" dir="5400000" sy="-100000" algn="bl" rotWithShape="0"/>
                </a:effectLst>
                <a:cs typeface="B Tanab" pitchFamily="2" charset="-78"/>
              </a:rPr>
              <a:t>این مدال را </a:t>
            </a:r>
            <a:endParaRPr lang="fa-IR"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6350" stA="55000" endA="300" endPos="45500" dir="5400000" sy="-100000" algn="bl" rotWithShape="0"/>
              </a:effectLst>
              <a:cs typeface="B Tanab" pitchFamily="2" charset="-78"/>
            </a:endParaRPr>
          </a:p>
        </p:txBody>
      </p:sp>
      <p:sp>
        <p:nvSpPr>
          <p:cNvPr id="4" name="Text Placeholder 3">
            <a:extLst>
              <a:ext uri="{FF2B5EF4-FFF2-40B4-BE49-F238E27FC236}">
                <a16:creationId xmlns:a16="http://schemas.microsoft.com/office/drawing/2014/main" id="{DD064909-0099-456A-94DD-F0201DD9B389}"/>
              </a:ext>
            </a:extLst>
          </p:cNvPr>
          <p:cNvSpPr>
            <a:spLocks noGrp="1"/>
          </p:cNvSpPr>
          <p:nvPr>
            <p:ph type="body" sz="half" idx="2"/>
          </p:nvPr>
        </p:nvSpPr>
        <p:spPr/>
        <p:txBody>
          <a:bodyPr anchor="ctr">
            <a:normAutofit fontScale="55000" lnSpcReduction="20000"/>
          </a:bodyPr>
          <a:lstStyle/>
          <a:p>
            <a:pPr marL="0" indent="0" algn="just">
              <a:buFont typeface="Arial" panose="020B0604020202020204" pitchFamily="34" charset="0"/>
              <a:buNone/>
            </a:pPr>
            <a:r>
              <a:rPr kumimoji="0" lang="fa-IR" sz="6600" b="1" i="0" u="none" strike="noStrike" kern="1200" cap="all" spc="0" normalizeH="0" baseline="0" noProof="0" dirty="0">
                <a:ln w="9000" cmpd="sng">
                  <a:solidFill>
                    <a:srgbClr val="A23C33">
                      <a:shade val="50000"/>
                      <a:satMod val="120000"/>
                    </a:srgbClr>
                  </a:solidFill>
                  <a:prstDash val="solid"/>
                </a:ln>
                <a:gradFill>
                  <a:gsLst>
                    <a:gs pos="0">
                      <a:srgbClr val="A23C33">
                        <a:shade val="20000"/>
                        <a:satMod val="245000"/>
                      </a:srgbClr>
                    </a:gs>
                    <a:gs pos="43000">
                      <a:srgbClr val="A23C33">
                        <a:satMod val="255000"/>
                      </a:srgbClr>
                    </a:gs>
                    <a:gs pos="48000">
                      <a:srgbClr val="A23C33">
                        <a:shade val="85000"/>
                        <a:satMod val="255000"/>
                      </a:srgbClr>
                    </a:gs>
                    <a:gs pos="100000">
                      <a:srgbClr val="A23C33">
                        <a:shade val="20000"/>
                        <a:satMod val="245000"/>
                      </a:srgbClr>
                    </a:gs>
                  </a:gsLst>
                  <a:lin ang="5400000"/>
                </a:gradFill>
                <a:effectLst>
                  <a:glow rad="228600">
                    <a:srgbClr val="D97828">
                      <a:satMod val="175000"/>
                      <a:alpha val="40000"/>
                    </a:srgbClr>
                  </a:glow>
                  <a:reflection blurRad="6350" stA="55000" endA="300" endPos="45500" dir="5400000" sy="-100000" algn="bl" rotWithShape="0"/>
                </a:effectLst>
                <a:uLnTx/>
                <a:uFillTx/>
                <a:latin typeface="Franklin Gothic Book"/>
                <a:ea typeface="+mj-ea"/>
                <a:cs typeface="B Tanab" pitchFamily="2" charset="-78"/>
              </a:rPr>
              <a:t>ژنرال وایکونت النبی فرمانده یهودی سپاه انگلیس به عبدالبهاء اهداءکرد</a:t>
            </a:r>
            <a:endParaRPr lang="fa-IR" dirty="0"/>
          </a:p>
        </p:txBody>
      </p:sp>
      <p:pic>
        <p:nvPicPr>
          <p:cNvPr id="10" name="Content Placeholder 9">
            <a:extLst>
              <a:ext uri="{FF2B5EF4-FFF2-40B4-BE49-F238E27FC236}">
                <a16:creationId xmlns:a16="http://schemas.microsoft.com/office/drawing/2014/main" id="{B9CF6BD6-8026-4927-9F40-F68B1260621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23880" y="764704"/>
            <a:ext cx="6030670" cy="4824536"/>
          </a:xfrm>
        </p:spPr>
      </p:pic>
    </p:spTree>
    <p:extLst>
      <p:ext uri="{BB962C8B-B14F-4D97-AF65-F5344CB8AC3E}">
        <p14:creationId xmlns:p14="http://schemas.microsoft.com/office/powerpoint/2010/main" val="2448588598"/>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4B9F6-E351-4C15-80FB-82D6AFBD7369}"/>
              </a:ext>
            </a:extLst>
          </p:cNvPr>
          <p:cNvSpPr>
            <a:spLocks noGrp="1"/>
          </p:cNvSpPr>
          <p:nvPr>
            <p:ph type="title"/>
          </p:nvPr>
        </p:nvSpPr>
        <p:spPr/>
        <p:txBody>
          <a:bodyPr>
            <a:normAutofit/>
          </a:bodyPr>
          <a:lstStyle/>
          <a:p>
            <a:r>
              <a:rPr lang="fa-IR" dirty="0">
                <a:latin typeface="Calibri" panose="020F0502020204030204" pitchFamily="34" charset="0"/>
                <a:ea typeface="Calibri" panose="020F0502020204030204" pitchFamily="34" charset="0"/>
              </a:rPr>
              <a:t>معنای اصطلاحی «صهیونیسم» </a:t>
            </a:r>
            <a:endParaRPr lang="fa-IR" dirty="0"/>
          </a:p>
        </p:txBody>
      </p:sp>
      <p:sp>
        <p:nvSpPr>
          <p:cNvPr id="3" name="Content Placeholder 2">
            <a:extLst>
              <a:ext uri="{FF2B5EF4-FFF2-40B4-BE49-F238E27FC236}">
                <a16:creationId xmlns:a16="http://schemas.microsoft.com/office/drawing/2014/main" id="{AE2107D8-87F1-440E-A103-DC7B091714F0}"/>
              </a:ext>
            </a:extLst>
          </p:cNvPr>
          <p:cNvSpPr>
            <a:spLocks noGrp="1"/>
          </p:cNvSpPr>
          <p:nvPr>
            <p:ph idx="1"/>
          </p:nvPr>
        </p:nvSpPr>
        <p:spPr/>
        <p:txBody>
          <a:bodyPr>
            <a:normAutofit/>
          </a:bodyPr>
          <a:lstStyle/>
          <a:p>
            <a:pPr marL="0" indent="0" algn="just" rtl="1">
              <a:lnSpc>
                <a:spcPct val="115000"/>
              </a:lnSpc>
              <a:spcAft>
                <a:spcPts val="1000"/>
              </a:spcAft>
              <a:buNone/>
            </a:pPr>
            <a:r>
              <a:rPr lang="fa-IR" sz="2800" dirty="0">
                <a:effectLst/>
                <a:latin typeface="Calibri" panose="020F0502020204030204" pitchFamily="34" charset="0"/>
                <a:ea typeface="Calibri" panose="020F0502020204030204" pitchFamily="34" charset="0"/>
              </a:rPr>
              <a:t>مضمون اندیشه صهیونیستی بازگشت به سرزمین موعود و برپایی دولت یهودی بر آن است</a:t>
            </a:r>
            <a:r>
              <a:rPr lang="en-US" sz="2800" dirty="0">
                <a:effectLst/>
                <a:latin typeface="Calibri" panose="020F0502020204030204" pitchFamily="34" charset="0"/>
                <a:ea typeface="Calibri" panose="020F0502020204030204" pitchFamily="34" charset="0"/>
              </a:rPr>
              <a:t>.</a:t>
            </a:r>
            <a:r>
              <a:rPr lang="fa-IR" sz="2800" dirty="0">
                <a:effectLst/>
                <a:latin typeface="Calibri" panose="020F0502020204030204" pitchFamily="34" charset="0"/>
                <a:ea typeface="Calibri" panose="020F0502020204030204" pitchFamily="34" charset="0"/>
              </a:rPr>
              <a:t> اصل این اندیشه به عصر آوارگی و پراکندگی یهودیان به</a:t>
            </a:r>
            <a:r>
              <a:rPr lang="en-US" sz="2800" dirty="0">
                <a:effectLst/>
                <a:latin typeface="Calibri" panose="020F0502020204030204" pitchFamily="34" charset="0"/>
                <a:ea typeface="Calibri" panose="020F0502020204030204" pitchFamily="34" charset="0"/>
              </a:rPr>
              <a:t>‌</a:t>
            </a:r>
            <a:r>
              <a:rPr lang="fa-IR" sz="2800" dirty="0">
                <a:effectLst/>
                <a:latin typeface="Calibri" panose="020F0502020204030204" pitchFamily="34" charset="0"/>
                <a:ea typeface="Calibri" panose="020F0502020204030204" pitchFamily="34" charset="0"/>
              </a:rPr>
              <a:t>دست بابلی</a:t>
            </a:r>
            <a:r>
              <a:rPr lang="en-US" sz="2800" dirty="0">
                <a:effectLst/>
                <a:latin typeface="Calibri" panose="020F0502020204030204" pitchFamily="34" charset="0"/>
                <a:ea typeface="Calibri" panose="020F0502020204030204" pitchFamily="34" charset="0"/>
              </a:rPr>
              <a:t>‌</a:t>
            </a:r>
            <a:r>
              <a:rPr lang="fa-IR" sz="2800" dirty="0">
                <a:effectLst/>
                <a:latin typeface="Calibri" panose="020F0502020204030204" pitchFamily="34" charset="0"/>
                <a:ea typeface="Calibri" panose="020F0502020204030204" pitchFamily="34" charset="0"/>
              </a:rPr>
              <a:t>ها یعنی به حدود شش قرن پیش باز می</a:t>
            </a:r>
            <a:r>
              <a:rPr lang="en-US" sz="2800" dirty="0">
                <a:effectLst/>
                <a:latin typeface="Calibri" panose="020F0502020204030204" pitchFamily="34" charset="0"/>
                <a:ea typeface="Calibri" panose="020F0502020204030204" pitchFamily="34" charset="0"/>
              </a:rPr>
              <a:t>‌</a:t>
            </a:r>
            <a:r>
              <a:rPr lang="fa-IR" sz="2800" dirty="0">
                <a:effectLst/>
                <a:latin typeface="Calibri" panose="020F0502020204030204" pitchFamily="34" charset="0"/>
                <a:ea typeface="Calibri" panose="020F0502020204030204" pitchFamily="34" charset="0"/>
              </a:rPr>
              <a:t>گردد، ولی تا اواسط قرن هجدهم میلادی این اندیشه</a:t>
            </a:r>
            <a:r>
              <a:rPr lang="en-US" sz="2800" dirty="0">
                <a:effectLst/>
                <a:latin typeface="Calibri" panose="020F0502020204030204" pitchFamily="34" charset="0"/>
                <a:ea typeface="Calibri" panose="020F0502020204030204" pitchFamily="34" charset="0"/>
              </a:rPr>
              <a:t>‌</a:t>
            </a:r>
            <a:r>
              <a:rPr lang="fa-IR" sz="2800" dirty="0">
                <a:effectLst/>
                <a:latin typeface="Calibri" panose="020F0502020204030204" pitchFamily="34" charset="0"/>
                <a:ea typeface="Calibri" panose="020F0502020204030204" pitchFamily="34" charset="0"/>
              </a:rPr>
              <a:t>ها فاقد دورنمای مشخص، هدف و راهکار بود</a:t>
            </a:r>
            <a:r>
              <a:rPr lang="en-US" sz="2800" dirty="0">
                <a:effectLst/>
                <a:latin typeface="Calibri" panose="020F0502020204030204" pitchFamily="34" charset="0"/>
                <a:ea typeface="Calibri" panose="020F0502020204030204" pitchFamily="34" charset="0"/>
              </a:rPr>
              <a:t>. </a:t>
            </a:r>
            <a:r>
              <a:rPr lang="fa-IR" sz="2800" dirty="0">
                <a:effectLst/>
                <a:latin typeface="Calibri" panose="020F0502020204030204" pitchFamily="34" charset="0"/>
                <a:ea typeface="Calibri" panose="020F0502020204030204" pitchFamily="34" charset="0"/>
              </a:rPr>
              <a:t>ناتان پیرنیوم برای اولین بار این کلمه را به معنای «ملی گرایی یهودی» در ژورنال «خود-رستگاری» به کار برد. هرتزل در اولین کنگره یهود که در سال ۱۸۹۷م. برگزار شده بود گفت: صهیونیسم در واقع «حرکت ملت یهود برای رسیدن به فلسطین است برخی دیگر از یهودیان از آن به</a:t>
            </a:r>
            <a:r>
              <a:rPr lang="en-US" sz="2800" dirty="0">
                <a:effectLst/>
                <a:latin typeface="Calibri" panose="020F0502020204030204" pitchFamily="34" charset="0"/>
                <a:ea typeface="Calibri" panose="020F0502020204030204" pitchFamily="34" charset="0"/>
              </a:rPr>
              <a:t>‌</a:t>
            </a:r>
            <a:r>
              <a:rPr lang="fa-IR" sz="2800" dirty="0">
                <a:effectLst/>
                <a:latin typeface="Calibri" panose="020F0502020204030204" pitchFamily="34" charset="0"/>
                <a:ea typeface="Calibri" panose="020F0502020204030204" pitchFamily="34" charset="0"/>
              </a:rPr>
              <a:t>عنوان «جریان آزادی</a:t>
            </a:r>
            <a:r>
              <a:rPr lang="en-US" sz="2800" dirty="0">
                <a:effectLst/>
                <a:latin typeface="Calibri" panose="020F0502020204030204" pitchFamily="34" charset="0"/>
                <a:ea typeface="Calibri" panose="020F0502020204030204" pitchFamily="34" charset="0"/>
              </a:rPr>
              <a:t>‌</a:t>
            </a:r>
            <a:r>
              <a:rPr lang="fa-IR" sz="2800" dirty="0">
                <a:effectLst/>
                <a:latin typeface="Calibri" panose="020F0502020204030204" pitchFamily="34" charset="0"/>
                <a:ea typeface="Calibri" panose="020F0502020204030204" pitchFamily="34" charset="0"/>
              </a:rPr>
              <a:t>خواهی ملی یهودیان» نام بردند</a:t>
            </a:r>
            <a:endParaRPr lang="en-US"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2324219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63D9147-F88E-4863-BFE1-01128054ED2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3811" y="831944"/>
            <a:ext cx="9754795" cy="5194112"/>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BF846719-34A3-48C8-B0AA-A24B96482B9B}"/>
              </a:ext>
            </a:extLst>
          </p:cNvPr>
          <p:cNvSpPr>
            <a:spLocks noGrp="1"/>
          </p:cNvSpPr>
          <p:nvPr>
            <p:ph type="body" sz="half" idx="2"/>
          </p:nvPr>
        </p:nvSpPr>
        <p:spPr>
          <a:xfrm>
            <a:off x="1293811" y="4097867"/>
            <a:ext cx="9754795" cy="1371602"/>
          </a:xfrm>
        </p:spPr>
        <p:txBody>
          <a:bodyPr>
            <a:normAutofit/>
          </a:bodyPr>
          <a:lstStyle/>
          <a:p>
            <a:pPr marL="0" indent="0" algn="just">
              <a:buFont typeface="Arial" panose="020B0604020202020204" pitchFamily="34" charset="0"/>
              <a:buNone/>
            </a:pPr>
            <a:r>
              <a:rPr lang="fa-IR" sz="3900" b="1" dirty="0">
                <a:solidFill>
                  <a:schemeClr val="bg1"/>
                </a:solidFill>
                <a:latin typeface="Tahoma"/>
                <a:ea typeface="Times New Roman"/>
                <a:cs typeface="B Karim" pitchFamily="2" charset="-78"/>
              </a:rPr>
              <a:t>دوستی </a:t>
            </a:r>
            <a:r>
              <a:rPr lang="ar-SA" sz="3900" b="1" dirty="0">
                <a:solidFill>
                  <a:schemeClr val="bg1"/>
                </a:solidFill>
                <a:latin typeface="Tahoma"/>
                <a:ea typeface="Times New Roman"/>
                <a:cs typeface="B Karim" pitchFamily="2" charset="-78"/>
              </a:rPr>
              <a:t> «هربرت ساموئل»، يهودي صهيونيست (و اولين كميسر عالي انگليس در فلسطين در دوران قيمومت انگليس) </a:t>
            </a:r>
            <a:r>
              <a:rPr lang="fa-IR" sz="3900" b="1" dirty="0">
                <a:solidFill>
                  <a:schemeClr val="bg1"/>
                </a:solidFill>
                <a:latin typeface="Tahoma"/>
                <a:ea typeface="Times New Roman"/>
                <a:cs typeface="B Karim" pitchFamily="2" charset="-78"/>
              </a:rPr>
              <a:t>با </a:t>
            </a:r>
            <a:r>
              <a:rPr lang="ar-SA" sz="3900" b="1" dirty="0">
                <a:solidFill>
                  <a:schemeClr val="bg1"/>
                </a:solidFill>
                <a:latin typeface="Tahoma"/>
                <a:ea typeface="Times New Roman"/>
                <a:cs typeface="B Karim" pitchFamily="2" charset="-78"/>
              </a:rPr>
              <a:t>عبدالبها</a:t>
            </a:r>
            <a:endParaRPr lang="fa-IR" b="1" dirty="0">
              <a:solidFill>
                <a:schemeClr val="bg1"/>
              </a:solidFill>
            </a:endParaRPr>
          </a:p>
        </p:txBody>
      </p:sp>
    </p:spTree>
    <p:extLst>
      <p:ext uri="{BB962C8B-B14F-4D97-AF65-F5344CB8AC3E}">
        <p14:creationId xmlns:p14="http://schemas.microsoft.com/office/powerpoint/2010/main" val="162975768"/>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marL="0" indent="0" algn="just">
              <a:buFont typeface="Arial" panose="020B0604020202020204" pitchFamily="34" charset="0"/>
              <a:buNone/>
            </a:pPr>
            <a:endParaRPr lang="fa-IR" sz="7200" dirty="0"/>
          </a:p>
        </p:txBody>
      </p:sp>
      <p:sp>
        <p:nvSpPr>
          <p:cNvPr id="3" name="نگهدارنده مکان محتوا 2"/>
          <p:cNvSpPr>
            <a:spLocks noGrp="1"/>
          </p:cNvSpPr>
          <p:nvPr>
            <p:ph idx="1"/>
          </p:nvPr>
        </p:nvSpPr>
        <p:spPr/>
        <p:txBody>
          <a:bodyPr>
            <a:normAutofit fontScale="92500"/>
          </a:bodyPr>
          <a:lstStyle/>
          <a:p>
            <a:pPr marL="0" indent="0" algn="just">
              <a:buNone/>
            </a:pPr>
            <a:r>
              <a:rPr lang="ar-SA" sz="4000" dirty="0">
                <a:solidFill>
                  <a:srgbClr val="333333"/>
                </a:solidFill>
                <a:latin typeface="Tahoma"/>
                <a:ea typeface="Times New Roman"/>
                <a:cs typeface="B Karim" pitchFamily="2" charset="-78"/>
              </a:rPr>
              <a:t>ـ هنگامي ‌كه در سال 1947 سازمان ملل كميسيوني مركب از نمايندگان يازده كشور را براي ارائه نظر در مورد آينده فلسطين به منطقه اعزام كرده بود، رهبر بهائيان در نامه‌اي به اين كميسيون، يهوديان را بيش از مسلمانان و مسيحيان نسبت به بيت‌المقدس محق معرفي كرد و از اين نظر تنها بهائيت را همسنگ با يهوديان برشمرد.(2)</a:t>
            </a:r>
            <a:endParaRPr lang="en-US" sz="4000" dirty="0">
              <a:latin typeface="Times New Roman"/>
              <a:ea typeface="Times New Roman"/>
              <a:cs typeface="B Karim" pitchFamily="2" charset="-78"/>
            </a:endParaRPr>
          </a:p>
          <a:p>
            <a:pPr marL="0" indent="0" algn="just">
              <a:buNone/>
            </a:pPr>
            <a:endParaRPr lang="fa-IR" sz="4000" dirty="0">
              <a:cs typeface="B Karim" pitchFamily="2" charset="-78"/>
            </a:endParaRPr>
          </a:p>
        </p:txBody>
      </p:sp>
    </p:spTree>
    <p:extLst>
      <p:ext uri="{BB962C8B-B14F-4D97-AF65-F5344CB8AC3E}">
        <p14:creationId xmlns:p14="http://schemas.microsoft.com/office/powerpoint/2010/main" val="1650706695"/>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7D4EC-DD6A-43BC-8EB2-957866C543A2}"/>
              </a:ext>
            </a:extLst>
          </p:cNvPr>
          <p:cNvSpPr>
            <a:spLocks noGrp="1"/>
          </p:cNvSpPr>
          <p:nvPr>
            <p:ph type="title"/>
          </p:nvPr>
        </p:nvSpPr>
        <p:spPr/>
        <p:txBody>
          <a:bodyPr>
            <a:normAutofit fontScale="90000"/>
          </a:bodyPr>
          <a:lstStyle/>
          <a:p>
            <a:pPr marL="0" indent="0" algn="just">
              <a:buFont typeface="Arial" panose="020B0604020202020204" pitchFamily="34" charset="0"/>
              <a:buNone/>
            </a:pPr>
            <a:r>
              <a:rPr lang="ar-SA" dirty="0">
                <a:solidFill>
                  <a:srgbClr val="333333"/>
                </a:solidFill>
                <a:latin typeface="Tahoma"/>
                <a:ea typeface="Times New Roman"/>
                <a:cs typeface="B Karim" pitchFamily="2" charset="-78"/>
              </a:rPr>
              <a:t>ملاقات رئيس جمهور اسرائيل با «شوقي افندي</a:t>
            </a:r>
            <a:r>
              <a:rPr lang="fa-IR" dirty="0">
                <a:solidFill>
                  <a:srgbClr val="333333"/>
                </a:solidFill>
                <a:latin typeface="Tahoma"/>
                <a:ea typeface="Times New Roman"/>
                <a:cs typeface="B Karim" pitchFamily="2" charset="-78"/>
              </a:rPr>
              <a:t>» </a:t>
            </a:r>
            <a:br>
              <a:rPr lang="fa-IR" dirty="0">
                <a:solidFill>
                  <a:srgbClr val="333333"/>
                </a:solidFill>
                <a:latin typeface="Tahoma"/>
                <a:ea typeface="Times New Roman"/>
                <a:cs typeface="B Karim" pitchFamily="2" charset="-78"/>
              </a:rPr>
            </a:br>
            <a:r>
              <a:rPr lang="ar-SA" dirty="0">
                <a:solidFill>
                  <a:srgbClr val="333333"/>
                </a:solidFill>
                <a:latin typeface="Tahoma"/>
                <a:ea typeface="Times New Roman"/>
                <a:cs typeface="B Karim" pitchFamily="2" charset="-78"/>
              </a:rPr>
              <a:t>در فروردين 1332 </a:t>
            </a:r>
            <a:endParaRPr lang="fa-IR" dirty="0"/>
          </a:p>
        </p:txBody>
      </p:sp>
      <p:sp>
        <p:nvSpPr>
          <p:cNvPr id="3" name="نگهدارنده مکان محتوا 2"/>
          <p:cNvSpPr>
            <a:spLocks noGrp="1"/>
          </p:cNvSpPr>
          <p:nvPr>
            <p:ph idx="1"/>
          </p:nvPr>
        </p:nvSpPr>
        <p:spPr/>
        <p:txBody>
          <a:bodyPr>
            <a:normAutofit fontScale="70000" lnSpcReduction="20000"/>
          </a:bodyPr>
          <a:lstStyle/>
          <a:p>
            <a:pPr marL="0" indent="0" algn="just">
              <a:lnSpc>
                <a:spcPct val="170000"/>
              </a:lnSpc>
              <a:buNone/>
            </a:pPr>
            <a:r>
              <a:rPr lang="ar-SA" sz="4000" dirty="0">
                <a:solidFill>
                  <a:srgbClr val="333333"/>
                </a:solidFill>
                <a:latin typeface="Tahoma"/>
                <a:ea typeface="Times New Roman"/>
                <a:cs typeface="B Karim" pitchFamily="2" charset="-78"/>
              </a:rPr>
              <a:t>در اين ديدار شوقي افندي، نظر مساعد و تمايل بهائيان را نسبت به اسرائيل اعلام كرد و آرزوي بهائيان را براي ترقي و سعادت اسرائيل برشمرد و رئيس جمهور اسرائيل هم ضمن تقدير از اقدامات و مجاهدات بهائيان در كشور اسرائيل، آرزوي قلبي خويش را براي موفقيت بهائيان در اسرائيل و سراسر گيتي اظهار داشت و از خاطره مشرف شدن خدمت عبدالبها پيشواي سابق بهائيان در چندين سال قبل ياد كرد</a:t>
            </a:r>
            <a:endParaRPr lang="fa-IR" sz="4000" dirty="0">
              <a:solidFill>
                <a:srgbClr val="333333"/>
              </a:solidFill>
              <a:latin typeface="Tahoma"/>
              <a:ea typeface="Times New Roman"/>
              <a:cs typeface="B Karim" pitchFamily="2" charset="-78"/>
            </a:endParaRPr>
          </a:p>
        </p:txBody>
      </p:sp>
    </p:spTree>
    <p:extLst>
      <p:ext uri="{BB962C8B-B14F-4D97-AF65-F5344CB8AC3E}">
        <p14:creationId xmlns:p14="http://schemas.microsoft.com/office/powerpoint/2010/main" val="1955577979"/>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33443" y="675724"/>
            <a:ext cx="7125113" cy="1745164"/>
          </a:xfrm>
        </p:spPr>
        <p:txBody>
          <a:bodyPr>
            <a:noAutofit/>
          </a:bodyPr>
          <a:lstStyle/>
          <a:p>
            <a:pPr marL="0" indent="0" algn="just">
              <a:buFont typeface="Arial" panose="020B0604020202020204" pitchFamily="34" charset="0"/>
              <a:buNone/>
            </a:pPr>
            <a:r>
              <a:rPr lang="ar-SA" sz="3600" dirty="0">
                <a:solidFill>
                  <a:srgbClr val="333333"/>
                </a:solidFill>
                <a:latin typeface="Tahoma"/>
                <a:ea typeface="Times New Roman"/>
                <a:cs typeface="B Farnaz" pitchFamily="2" charset="-78"/>
              </a:rPr>
              <a:t>تركيب اعضاي اولين «بيت‌العدل» اعظم بهائيان </a:t>
            </a:r>
            <a:r>
              <a:rPr lang="fa-IR" sz="3600" dirty="0">
                <a:solidFill>
                  <a:srgbClr val="333333"/>
                </a:solidFill>
                <a:latin typeface="Tahoma"/>
                <a:ea typeface="Times New Roman"/>
                <a:cs typeface="B Farnaz" pitchFamily="2" charset="-78"/>
              </a:rPr>
              <a:t>نهاد</a:t>
            </a:r>
            <a:r>
              <a:rPr lang="ar-SA" sz="3600" dirty="0">
                <a:solidFill>
                  <a:srgbClr val="333333"/>
                </a:solidFill>
                <a:latin typeface="Tahoma"/>
                <a:ea typeface="Times New Roman"/>
                <a:cs typeface="B Farnaz" pitchFamily="2" charset="-78"/>
              </a:rPr>
              <a:t> سياستگذاري بهائيان جهان </a:t>
            </a:r>
            <a:endParaRPr lang="fa-IR" sz="3600" dirty="0">
              <a:cs typeface="B Farnaz" pitchFamily="2" charset="-78"/>
            </a:endParaRPr>
          </a:p>
        </p:txBody>
      </p:sp>
      <p:sp>
        <p:nvSpPr>
          <p:cNvPr id="3" name="نگهدارنده مکان محتوا 2"/>
          <p:cNvSpPr>
            <a:spLocks noGrp="1"/>
          </p:cNvSpPr>
          <p:nvPr>
            <p:ph idx="1"/>
          </p:nvPr>
        </p:nvSpPr>
        <p:spPr/>
        <p:txBody>
          <a:bodyPr/>
          <a:lstStyle/>
          <a:p>
            <a:pPr marL="0" indent="0" algn="just">
              <a:lnSpc>
                <a:spcPct val="150000"/>
              </a:lnSpc>
              <a:buNone/>
            </a:pPr>
            <a:r>
              <a:rPr lang="ar-SA" sz="4800" dirty="0">
                <a:solidFill>
                  <a:srgbClr val="333333"/>
                </a:solidFill>
                <a:latin typeface="Tahoma"/>
                <a:ea typeface="Times New Roman"/>
                <a:cs typeface="B Karim" pitchFamily="2" charset="-78"/>
              </a:rPr>
              <a:t>از ميان نه نفر اعضاي آن تنها يك نفر ايراني ديده مي‌شود كه او هم يك يهودي به نام لطف ا... حكيم است</a:t>
            </a:r>
            <a:r>
              <a:rPr lang="fa-IR" sz="4800" dirty="0">
                <a:solidFill>
                  <a:srgbClr val="333333"/>
                </a:solidFill>
                <a:latin typeface="Tahoma"/>
                <a:ea typeface="Times New Roman"/>
                <a:cs typeface="B Karim" pitchFamily="2" charset="-78"/>
              </a:rPr>
              <a:t> .</a:t>
            </a:r>
            <a:endParaRPr lang="en-US" sz="4800" dirty="0">
              <a:latin typeface="Times New Roman"/>
              <a:ea typeface="Times New Roman"/>
              <a:cs typeface="B Karim" pitchFamily="2" charset="-78"/>
            </a:endParaRPr>
          </a:p>
          <a:p>
            <a:pPr marL="0" indent="0" algn="just">
              <a:buNone/>
            </a:pPr>
            <a:endParaRPr lang="fa-IR" sz="4000" dirty="0"/>
          </a:p>
        </p:txBody>
      </p:sp>
    </p:spTree>
    <p:extLst>
      <p:ext uri="{BB962C8B-B14F-4D97-AF65-F5344CB8AC3E}">
        <p14:creationId xmlns:p14="http://schemas.microsoft.com/office/powerpoint/2010/main" val="1425248411"/>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marL="0" indent="0" algn="just">
              <a:buFont typeface="Arial" panose="020B0604020202020204" pitchFamily="34" charset="0"/>
              <a:buNone/>
            </a:pPr>
            <a:r>
              <a:rPr lang="ar-SA" sz="7200" dirty="0">
                <a:solidFill>
                  <a:srgbClr val="333333"/>
                </a:solidFill>
                <a:latin typeface="Tahoma"/>
                <a:ea typeface="Times New Roman"/>
                <a:cs typeface="B Lotus"/>
              </a:rPr>
              <a:t>بدنه بهائيت</a:t>
            </a:r>
            <a:endParaRPr lang="fa-IR" sz="7200" dirty="0"/>
          </a:p>
        </p:txBody>
      </p:sp>
      <p:sp>
        <p:nvSpPr>
          <p:cNvPr id="3" name="نگهدارنده مکان محتوا 2"/>
          <p:cNvSpPr>
            <a:spLocks noGrp="1"/>
          </p:cNvSpPr>
          <p:nvPr>
            <p:ph idx="1"/>
          </p:nvPr>
        </p:nvSpPr>
        <p:spPr/>
        <p:txBody>
          <a:bodyPr>
            <a:normAutofit fontScale="92500"/>
          </a:bodyPr>
          <a:lstStyle/>
          <a:p>
            <a:pPr marL="0" indent="0" algn="just">
              <a:buNone/>
            </a:pPr>
            <a:r>
              <a:rPr lang="ar-SA" sz="4000" dirty="0">
                <a:solidFill>
                  <a:srgbClr val="333333"/>
                </a:solidFill>
                <a:latin typeface="Tahoma"/>
                <a:ea typeface="Times New Roman"/>
                <a:cs typeface="B Karim" pitchFamily="2" charset="-78"/>
              </a:rPr>
              <a:t>چه در غرب و چه در ايران، درصد قابل توجهي از بدنه بهائيت را يهودياني تشكيل مي‌دهند كه به اين فرقه گرويده اند. اگر از كساني كه قبل از پيروزي انقلاب اسلامي ‌پيگير جريان بهائيت بوده اند و يا از كساني كه مدتي در يكي از كشورهاي غربي اقامت داشته اند سئوال كنيد، تأييد خواهند كرد كه بيش از همه يهوديان بوده اند و هستند كه به اين فرقه مي‌پيوندند</a:t>
            </a:r>
            <a:endParaRPr lang="fa-IR" sz="4000" dirty="0">
              <a:cs typeface="B Karim" pitchFamily="2" charset="-78"/>
            </a:endParaRPr>
          </a:p>
        </p:txBody>
      </p:sp>
    </p:spTree>
    <p:extLst>
      <p:ext uri="{BB962C8B-B14F-4D97-AF65-F5344CB8AC3E}">
        <p14:creationId xmlns:p14="http://schemas.microsoft.com/office/powerpoint/2010/main" val="1405269922"/>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marL="0" indent="0" algn="just">
              <a:buFont typeface="Arial" panose="020B0604020202020204" pitchFamily="34" charset="0"/>
              <a:buNone/>
            </a:pPr>
            <a:r>
              <a:rPr lang="ar-SA" dirty="0">
                <a:solidFill>
                  <a:srgbClr val="333333"/>
                </a:solidFill>
                <a:latin typeface="Tahoma"/>
                <a:ea typeface="Times New Roman"/>
                <a:cs typeface="B Titr" pitchFamily="2" charset="-78"/>
              </a:rPr>
              <a:t>فراماسونري</a:t>
            </a:r>
            <a:r>
              <a:rPr lang="fa-IR" dirty="0">
                <a:solidFill>
                  <a:srgbClr val="333333"/>
                </a:solidFill>
                <a:latin typeface="Tahoma"/>
                <a:ea typeface="Times New Roman"/>
                <a:cs typeface="B Titr" pitchFamily="2" charset="-78"/>
              </a:rPr>
              <a:t> </a:t>
            </a:r>
            <a:r>
              <a:rPr lang="ar-SA" dirty="0">
                <a:solidFill>
                  <a:srgbClr val="333333"/>
                </a:solidFill>
                <a:latin typeface="Tahoma"/>
                <a:ea typeface="Times New Roman"/>
                <a:cs typeface="B Titr" pitchFamily="2" charset="-78"/>
              </a:rPr>
              <a:t>زمينه‌ پيوند بهائيت با </a:t>
            </a:r>
            <a:r>
              <a:rPr lang="fa-IR" dirty="0">
                <a:solidFill>
                  <a:srgbClr val="333333"/>
                </a:solidFill>
                <a:latin typeface="Tahoma"/>
                <a:ea typeface="Times New Roman"/>
                <a:cs typeface="B Titr" pitchFamily="2" charset="-78"/>
              </a:rPr>
              <a:t>صهیونیسم</a:t>
            </a:r>
            <a:endParaRPr lang="fa-IR" dirty="0">
              <a:cs typeface="B Titr" pitchFamily="2" charset="-78"/>
            </a:endParaRPr>
          </a:p>
        </p:txBody>
      </p:sp>
      <p:sp>
        <p:nvSpPr>
          <p:cNvPr id="3" name="نگهدارنده مکان محتوا 2"/>
          <p:cNvSpPr>
            <a:spLocks noGrp="1"/>
          </p:cNvSpPr>
          <p:nvPr>
            <p:ph idx="1"/>
          </p:nvPr>
        </p:nvSpPr>
        <p:spPr/>
        <p:txBody>
          <a:bodyPr/>
          <a:lstStyle/>
          <a:p>
            <a:pPr marL="0" indent="0" algn="just">
              <a:buNone/>
            </a:pPr>
            <a:r>
              <a:rPr lang="ar-SA" sz="4000" dirty="0">
                <a:solidFill>
                  <a:srgbClr val="333333"/>
                </a:solidFill>
                <a:latin typeface="Tahoma"/>
                <a:ea typeface="Times New Roman"/>
                <a:cs typeface="B Lotus"/>
              </a:rPr>
              <a:t>تعليمات بهائيت انطباق زيادي با تعليمات فراماسونري دارد كه از جمله آنها مي‌توان به جدايي دين از سياست، تسامح و تساهل، تشكيل حكومت واحد جهاني، تطابق دين با عقل جزئي و علوم تجربي و... اشاره كرد.</a:t>
            </a:r>
            <a:endParaRPr lang="en-US" sz="4000" dirty="0">
              <a:latin typeface="Times New Roman"/>
              <a:ea typeface="Times New Roman"/>
            </a:endParaRPr>
          </a:p>
          <a:p>
            <a:pPr marL="0" indent="0" algn="just">
              <a:buNone/>
            </a:pPr>
            <a:endParaRPr lang="fa-IR" sz="4000" dirty="0"/>
          </a:p>
        </p:txBody>
      </p:sp>
    </p:spTree>
    <p:extLst>
      <p:ext uri="{BB962C8B-B14F-4D97-AF65-F5344CB8AC3E}">
        <p14:creationId xmlns:p14="http://schemas.microsoft.com/office/powerpoint/2010/main" val="2220232750"/>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marL="0" indent="0" algn="just">
              <a:buFont typeface="Arial" panose="020B0604020202020204" pitchFamily="34" charset="0"/>
              <a:buNone/>
            </a:pPr>
            <a:r>
              <a:rPr lang="ar-SA" dirty="0">
                <a:solidFill>
                  <a:srgbClr val="333333"/>
                </a:solidFill>
                <a:latin typeface="Tahoma"/>
                <a:ea typeface="Times New Roman"/>
                <a:cs typeface="B Titr" pitchFamily="2" charset="-78"/>
              </a:rPr>
              <a:t>بهائيان</a:t>
            </a:r>
            <a:r>
              <a:rPr lang="fa-IR" dirty="0">
                <a:solidFill>
                  <a:srgbClr val="333333"/>
                </a:solidFill>
                <a:latin typeface="Tahoma"/>
                <a:ea typeface="Times New Roman"/>
                <a:cs typeface="B Titr" pitchFamily="2" charset="-78"/>
              </a:rPr>
              <a:t> </a:t>
            </a:r>
            <a:r>
              <a:rPr lang="ar-SA" dirty="0">
                <a:solidFill>
                  <a:srgbClr val="333333"/>
                </a:solidFill>
                <a:latin typeface="Tahoma"/>
                <a:ea typeface="Times New Roman"/>
                <a:cs typeface="B Titr" pitchFamily="2" charset="-78"/>
              </a:rPr>
              <a:t>نخبگان فراماسونري ايران</a:t>
            </a:r>
            <a:endParaRPr lang="fa-IR" dirty="0">
              <a:cs typeface="B Titr" pitchFamily="2" charset="-78"/>
            </a:endParaRPr>
          </a:p>
        </p:txBody>
      </p:sp>
      <p:sp>
        <p:nvSpPr>
          <p:cNvPr id="3" name="نگهدارنده مکان محتوا 2"/>
          <p:cNvSpPr>
            <a:spLocks noGrp="1"/>
          </p:cNvSpPr>
          <p:nvPr>
            <p:ph idx="1"/>
          </p:nvPr>
        </p:nvSpPr>
        <p:spPr/>
        <p:txBody>
          <a:bodyPr>
            <a:normAutofit fontScale="62500" lnSpcReduction="20000"/>
          </a:bodyPr>
          <a:lstStyle/>
          <a:p>
            <a:pPr marL="0" indent="0" algn="just">
              <a:buNone/>
            </a:pPr>
            <a:r>
              <a:rPr lang="ar-SA" sz="4000" dirty="0">
                <a:solidFill>
                  <a:srgbClr val="333333"/>
                </a:solidFill>
                <a:latin typeface="Tahoma"/>
                <a:ea typeface="Times New Roman"/>
                <a:cs typeface="B Lotus"/>
              </a:rPr>
              <a:t>افرادي همچون</a:t>
            </a:r>
            <a:r>
              <a:rPr lang="fa-IR" sz="4000" dirty="0">
                <a:solidFill>
                  <a:srgbClr val="333333"/>
                </a:solidFill>
                <a:latin typeface="Tahoma"/>
                <a:ea typeface="Times New Roman"/>
                <a:cs typeface="B Lotus"/>
              </a:rPr>
              <a:t> :</a:t>
            </a:r>
          </a:p>
          <a:p>
            <a:pPr marL="0" indent="0" algn="just">
              <a:buNone/>
            </a:pPr>
            <a:r>
              <a:rPr lang="ar-SA" sz="4000" dirty="0">
                <a:solidFill>
                  <a:srgbClr val="333333"/>
                </a:solidFill>
                <a:latin typeface="Tahoma"/>
                <a:ea typeface="Times New Roman"/>
                <a:cs typeface="B Lotus"/>
              </a:rPr>
              <a:t>«عليقلي نبيل الدوله»، </a:t>
            </a:r>
            <a:endParaRPr lang="fa-IR" sz="4000" dirty="0">
              <a:solidFill>
                <a:srgbClr val="333333"/>
              </a:solidFill>
              <a:latin typeface="Tahoma"/>
              <a:ea typeface="Times New Roman"/>
              <a:cs typeface="B Lotus"/>
            </a:endParaRPr>
          </a:p>
          <a:p>
            <a:pPr marL="0" indent="0" algn="just">
              <a:buNone/>
            </a:pPr>
            <a:r>
              <a:rPr lang="ar-SA" sz="4000" dirty="0">
                <a:solidFill>
                  <a:srgbClr val="333333"/>
                </a:solidFill>
                <a:latin typeface="Tahoma"/>
                <a:ea typeface="Times New Roman"/>
                <a:cs typeface="B Lotus"/>
              </a:rPr>
              <a:t>«ابراهيم حكيمي»، </a:t>
            </a:r>
            <a:endParaRPr lang="fa-IR" sz="4000" dirty="0">
              <a:solidFill>
                <a:srgbClr val="333333"/>
              </a:solidFill>
              <a:latin typeface="Tahoma"/>
              <a:ea typeface="Times New Roman"/>
              <a:cs typeface="B Lotus"/>
            </a:endParaRPr>
          </a:p>
          <a:p>
            <a:pPr marL="0" indent="0" algn="just">
              <a:buNone/>
            </a:pPr>
            <a:r>
              <a:rPr lang="ar-SA" sz="4000" dirty="0">
                <a:solidFill>
                  <a:srgbClr val="333333"/>
                </a:solidFill>
                <a:latin typeface="Tahoma"/>
                <a:ea typeface="Times New Roman"/>
                <a:cs typeface="B Lotus"/>
              </a:rPr>
              <a:t>«ذبيح الله قربان»، </a:t>
            </a:r>
            <a:endParaRPr lang="fa-IR" sz="4000" dirty="0">
              <a:solidFill>
                <a:srgbClr val="333333"/>
              </a:solidFill>
              <a:latin typeface="Tahoma"/>
              <a:ea typeface="Times New Roman"/>
              <a:cs typeface="B Lotus"/>
            </a:endParaRPr>
          </a:p>
          <a:p>
            <a:pPr marL="0" indent="0" algn="just">
              <a:buNone/>
            </a:pPr>
            <a:r>
              <a:rPr lang="ar-SA" sz="4000" dirty="0">
                <a:solidFill>
                  <a:srgbClr val="333333"/>
                </a:solidFill>
                <a:latin typeface="Tahoma"/>
                <a:ea typeface="Times New Roman"/>
                <a:cs typeface="B Lotus"/>
              </a:rPr>
              <a:t>«احسان يارشاطر»، </a:t>
            </a:r>
            <a:endParaRPr lang="fa-IR" sz="4000" dirty="0">
              <a:solidFill>
                <a:srgbClr val="333333"/>
              </a:solidFill>
              <a:latin typeface="Tahoma"/>
              <a:ea typeface="Times New Roman"/>
              <a:cs typeface="B Lotus"/>
            </a:endParaRPr>
          </a:p>
          <a:p>
            <a:pPr marL="0" indent="0" algn="just">
              <a:buNone/>
            </a:pPr>
            <a:r>
              <a:rPr lang="ar-SA" sz="4000" dirty="0">
                <a:solidFill>
                  <a:srgbClr val="333333"/>
                </a:solidFill>
                <a:latin typeface="Tahoma"/>
                <a:ea typeface="Times New Roman"/>
                <a:cs typeface="B Lotus"/>
              </a:rPr>
              <a:t>«اميرعباس هويدا»، </a:t>
            </a:r>
            <a:endParaRPr lang="fa-IR" sz="4000" dirty="0">
              <a:solidFill>
                <a:srgbClr val="333333"/>
              </a:solidFill>
              <a:latin typeface="Tahoma"/>
              <a:ea typeface="Times New Roman"/>
              <a:cs typeface="B Lotus"/>
            </a:endParaRPr>
          </a:p>
          <a:p>
            <a:pPr marL="0" indent="0" algn="just">
              <a:buNone/>
            </a:pPr>
            <a:r>
              <a:rPr lang="ar-SA" sz="4000" dirty="0">
                <a:solidFill>
                  <a:srgbClr val="333333"/>
                </a:solidFill>
                <a:latin typeface="Tahoma"/>
                <a:ea typeface="Times New Roman"/>
                <a:cs typeface="B Lotus"/>
              </a:rPr>
              <a:t>«پري اباصلتي»و... از اين دسته اند.</a:t>
            </a:r>
            <a:endParaRPr lang="en-US" sz="4000" dirty="0">
              <a:latin typeface="Times New Roman"/>
              <a:ea typeface="Times New Roman"/>
            </a:endParaRPr>
          </a:p>
          <a:p>
            <a:pPr marL="0" indent="0" algn="just">
              <a:buNone/>
            </a:pPr>
            <a:endParaRPr lang="fa-IR" sz="4000" dirty="0"/>
          </a:p>
        </p:txBody>
      </p:sp>
    </p:spTree>
    <p:extLst>
      <p:ext uri="{BB962C8B-B14F-4D97-AF65-F5344CB8AC3E}">
        <p14:creationId xmlns:p14="http://schemas.microsoft.com/office/powerpoint/2010/main" val="59973782"/>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marL="0" indent="0" algn="just">
              <a:buFont typeface="Arial" panose="020B0604020202020204" pitchFamily="34" charset="0"/>
              <a:buNone/>
            </a:pPr>
            <a:r>
              <a:rPr lang="fa-IR">
                <a:solidFill>
                  <a:srgbClr val="333333"/>
                </a:solidFill>
                <a:latin typeface="Tahoma"/>
                <a:ea typeface="Times New Roman"/>
                <a:cs typeface="B Titr" pitchFamily="2" charset="-78"/>
              </a:rPr>
              <a:t>نمایش </a:t>
            </a:r>
            <a:r>
              <a:rPr lang="ar-SA">
                <a:solidFill>
                  <a:srgbClr val="333333"/>
                </a:solidFill>
                <a:latin typeface="Tahoma"/>
                <a:ea typeface="Times New Roman"/>
                <a:cs typeface="B Titr" pitchFamily="2" charset="-78"/>
              </a:rPr>
              <a:t>هم</a:t>
            </a:r>
            <a:r>
              <a:rPr lang="fa-IR" dirty="0">
                <a:solidFill>
                  <a:srgbClr val="333333"/>
                </a:solidFill>
                <a:latin typeface="Tahoma"/>
                <a:ea typeface="Times New Roman"/>
                <a:cs typeface="B Titr" pitchFamily="2" charset="-78"/>
              </a:rPr>
              <a:t>راه</a:t>
            </a:r>
            <a:r>
              <a:rPr lang="ar-SA" dirty="0">
                <a:solidFill>
                  <a:srgbClr val="333333"/>
                </a:solidFill>
                <a:latin typeface="Tahoma"/>
                <a:ea typeface="Times New Roman"/>
                <a:cs typeface="B Titr" pitchFamily="2" charset="-78"/>
              </a:rPr>
              <a:t>ي فراماسونري و بهائيت </a:t>
            </a:r>
            <a:endParaRPr lang="fa-IR" dirty="0">
              <a:cs typeface="B Titr" pitchFamily="2" charset="-78"/>
            </a:endParaRPr>
          </a:p>
        </p:txBody>
      </p:sp>
      <p:sp>
        <p:nvSpPr>
          <p:cNvPr id="3" name="نگهدارنده مکان محتوا 2"/>
          <p:cNvSpPr>
            <a:spLocks noGrp="1"/>
          </p:cNvSpPr>
          <p:nvPr>
            <p:ph idx="1"/>
          </p:nvPr>
        </p:nvSpPr>
        <p:spPr/>
        <p:txBody>
          <a:bodyPr>
            <a:normAutofit fontScale="62500" lnSpcReduction="20000"/>
          </a:bodyPr>
          <a:lstStyle/>
          <a:p>
            <a:pPr marL="0" indent="0" algn="just">
              <a:buNone/>
            </a:pPr>
            <a:r>
              <a:rPr lang="ar-SA" sz="7200" dirty="0">
                <a:solidFill>
                  <a:srgbClr val="333333"/>
                </a:solidFill>
                <a:latin typeface="Tahoma"/>
                <a:ea typeface="Times New Roman"/>
                <a:cs typeface="B Lotus"/>
              </a:rPr>
              <a:t>سفر</a:t>
            </a:r>
            <a:r>
              <a:rPr lang="fa-IR" sz="7200" dirty="0">
                <a:solidFill>
                  <a:srgbClr val="333333"/>
                </a:solidFill>
                <a:latin typeface="Tahoma"/>
                <a:ea typeface="Times New Roman"/>
                <a:cs typeface="B Lotus"/>
              </a:rPr>
              <a:t>های</a:t>
            </a:r>
            <a:r>
              <a:rPr lang="ar-SA" sz="7200" dirty="0">
                <a:solidFill>
                  <a:srgbClr val="333333"/>
                </a:solidFill>
                <a:latin typeface="Tahoma"/>
                <a:ea typeface="Times New Roman"/>
                <a:cs typeface="B Lotus"/>
              </a:rPr>
              <a:t> عباس افندي (عبدالبها) به اروپا و آمريكا نقطه عطف در تاريخ اين فرقه </a:t>
            </a:r>
            <a:r>
              <a:rPr lang="fa-IR" sz="7200" dirty="0">
                <a:solidFill>
                  <a:srgbClr val="333333"/>
                </a:solidFill>
                <a:latin typeface="Tahoma"/>
                <a:ea typeface="Times New Roman"/>
                <a:cs typeface="B Lotus"/>
              </a:rPr>
              <a:t>تلقی </a:t>
            </a:r>
            <a:r>
              <a:rPr lang="ar-SA" sz="7200" dirty="0">
                <a:solidFill>
                  <a:srgbClr val="333333"/>
                </a:solidFill>
                <a:latin typeface="Tahoma"/>
                <a:ea typeface="Times New Roman"/>
                <a:cs typeface="B Lotus"/>
              </a:rPr>
              <a:t>مي‌شود. </a:t>
            </a:r>
            <a:endParaRPr lang="fa-IR" sz="7200" dirty="0">
              <a:solidFill>
                <a:srgbClr val="333333"/>
              </a:solidFill>
              <a:latin typeface="Tahoma"/>
              <a:ea typeface="Times New Roman"/>
              <a:cs typeface="B Lotus"/>
            </a:endParaRPr>
          </a:p>
          <a:p>
            <a:pPr marL="0" indent="0" algn="just">
              <a:buNone/>
            </a:pPr>
            <a:r>
              <a:rPr lang="ar-SA" sz="7200" dirty="0">
                <a:solidFill>
                  <a:srgbClr val="333333"/>
                </a:solidFill>
                <a:latin typeface="Tahoma"/>
                <a:ea typeface="Times New Roman"/>
                <a:cs typeface="B Lotus"/>
              </a:rPr>
              <a:t>سفر</a:t>
            </a:r>
            <a:r>
              <a:rPr lang="fa-IR" sz="7200" dirty="0">
                <a:solidFill>
                  <a:srgbClr val="333333"/>
                </a:solidFill>
                <a:latin typeface="Tahoma"/>
                <a:ea typeface="Times New Roman"/>
                <a:cs typeface="B Lotus"/>
              </a:rPr>
              <a:t>ی که در طول آن</a:t>
            </a:r>
            <a:r>
              <a:rPr lang="ar-SA" sz="7200" dirty="0">
                <a:solidFill>
                  <a:srgbClr val="333333"/>
                </a:solidFill>
                <a:latin typeface="Tahoma"/>
                <a:ea typeface="Times New Roman"/>
                <a:cs typeface="B Lotus"/>
              </a:rPr>
              <a:t> «</a:t>
            </a:r>
            <a:r>
              <a:rPr lang="fa-IR" sz="7200" dirty="0" err="1">
                <a:solidFill>
                  <a:srgbClr val="333333"/>
                </a:solidFill>
                <a:latin typeface="Tahoma"/>
                <a:ea typeface="Times New Roman"/>
                <a:cs typeface="B Lotus"/>
              </a:rPr>
              <a:t>بهاءالله</a:t>
            </a:r>
            <a:r>
              <a:rPr lang="fa-IR" sz="7200" dirty="0">
                <a:solidFill>
                  <a:srgbClr val="333333"/>
                </a:solidFill>
                <a:latin typeface="Tahoma"/>
                <a:ea typeface="Times New Roman"/>
                <a:cs typeface="B Lotus"/>
              </a:rPr>
              <a:t> به عنوان</a:t>
            </a:r>
            <a:r>
              <a:rPr lang="ar-SA" sz="7200" dirty="0">
                <a:solidFill>
                  <a:srgbClr val="333333"/>
                </a:solidFill>
                <a:latin typeface="Tahoma"/>
                <a:ea typeface="Times New Roman"/>
                <a:cs typeface="B Lotus"/>
              </a:rPr>
              <a:t> پيغمبر نوظهور شرقي» نماد پيدايش مذهب جديد انساني و آرمان فراماسونري معرفي شد. </a:t>
            </a:r>
            <a:endParaRPr lang="en-US" sz="7200" dirty="0">
              <a:latin typeface="Times New Roman"/>
              <a:ea typeface="Times New Roman"/>
            </a:endParaRPr>
          </a:p>
        </p:txBody>
      </p:sp>
    </p:spTree>
    <p:extLst>
      <p:ext uri="{BB962C8B-B14F-4D97-AF65-F5344CB8AC3E}">
        <p14:creationId xmlns:p14="http://schemas.microsoft.com/office/powerpoint/2010/main" val="71399418"/>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marL="0" indent="0">
              <a:buFont typeface="Arial" panose="020B0604020202020204" pitchFamily="34" charset="0"/>
              <a:buNone/>
            </a:pPr>
            <a:r>
              <a:rPr lang="ar-SA" sz="3600" dirty="0">
                <a:solidFill>
                  <a:srgbClr val="333333"/>
                </a:solidFill>
                <a:effectLst>
                  <a:outerShdw blurRad="38100" dist="38100" dir="2700000" algn="tl">
                    <a:srgbClr val="000000">
                      <a:alpha val="43137"/>
                    </a:srgbClr>
                  </a:outerShdw>
                </a:effectLst>
                <a:latin typeface="Tahoma"/>
                <a:ea typeface="Times New Roman"/>
                <a:cs typeface="B Titr" pitchFamily="2" charset="-78"/>
              </a:rPr>
              <a:t>كارگردان اصلي اين نمايش </a:t>
            </a:r>
            <a:br>
              <a:rPr lang="fa-IR" sz="3600" dirty="0">
                <a:solidFill>
                  <a:srgbClr val="333333"/>
                </a:solidFill>
                <a:effectLst>
                  <a:outerShdw blurRad="38100" dist="38100" dir="2700000" algn="tl">
                    <a:srgbClr val="000000">
                      <a:alpha val="43137"/>
                    </a:srgbClr>
                  </a:outerShdw>
                </a:effectLst>
                <a:latin typeface="Tahoma"/>
                <a:ea typeface="Times New Roman"/>
                <a:cs typeface="B Titr" pitchFamily="2" charset="-78"/>
              </a:rPr>
            </a:br>
            <a:r>
              <a:rPr lang="ar-SA" sz="6000" dirty="0">
                <a:solidFill>
                  <a:srgbClr val="333333"/>
                </a:solidFill>
                <a:effectLst>
                  <a:outerShdw blurRad="38100" dist="38100" dir="2700000" algn="tl">
                    <a:srgbClr val="000000">
                      <a:alpha val="43137"/>
                    </a:srgbClr>
                  </a:outerShdw>
                </a:effectLst>
                <a:latin typeface="Tahoma"/>
                <a:ea typeface="Times New Roman"/>
                <a:cs typeface="B Titr" pitchFamily="2" charset="-78"/>
              </a:rPr>
              <a:t>«انجمن جهاني تئوسوفيستي»</a:t>
            </a:r>
            <a:br>
              <a:rPr lang="fa-IR" sz="6000" dirty="0">
                <a:solidFill>
                  <a:srgbClr val="333333"/>
                </a:solidFill>
                <a:effectLst>
                  <a:outerShdw blurRad="38100" dist="38100" dir="2700000" algn="tl">
                    <a:srgbClr val="000000">
                      <a:alpha val="43137"/>
                    </a:srgbClr>
                  </a:outerShdw>
                </a:effectLst>
                <a:latin typeface="Tahoma"/>
                <a:ea typeface="Times New Roman"/>
                <a:cs typeface="B Titr" pitchFamily="2" charset="-78"/>
              </a:rPr>
            </a:br>
            <a:r>
              <a:rPr lang="ar-SA" sz="3600" dirty="0">
                <a:solidFill>
                  <a:srgbClr val="333333"/>
                </a:solidFill>
                <a:effectLst>
                  <a:outerShdw blurRad="38100" dist="38100" dir="2700000" algn="tl">
                    <a:srgbClr val="000000">
                      <a:alpha val="43137"/>
                    </a:srgbClr>
                  </a:outerShdw>
                </a:effectLst>
                <a:latin typeface="Tahoma"/>
                <a:ea typeface="Times New Roman"/>
                <a:cs typeface="B Titr" pitchFamily="2" charset="-78"/>
              </a:rPr>
              <a:t>يكي از محافل عالي فراماسونري غرب بود. </a:t>
            </a:r>
            <a:endParaRPr lang="fa-IR" sz="8000" dirty="0">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DA8C4024-F89E-42F6-A1BF-561AD6814595}"/>
              </a:ext>
            </a:extLst>
          </p:cNvPr>
          <p:cNvSpPr>
            <a:spLocks noGrp="1"/>
          </p:cNvSpPr>
          <p:nvPr>
            <p:ph type="body" idx="1"/>
          </p:nvPr>
        </p:nvSpPr>
        <p:spPr/>
        <p:txBody>
          <a:bodyPr/>
          <a:lstStyle/>
          <a:p>
            <a:endParaRPr lang="fa-IR"/>
          </a:p>
        </p:txBody>
      </p:sp>
    </p:spTree>
    <p:extLst>
      <p:ext uri="{BB962C8B-B14F-4D97-AF65-F5344CB8AC3E}">
        <p14:creationId xmlns:p14="http://schemas.microsoft.com/office/powerpoint/2010/main" val="1212074403"/>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marL="0" indent="0" algn="just">
              <a:buFont typeface="Arial" panose="020B0604020202020204" pitchFamily="34" charset="0"/>
              <a:buNone/>
            </a:pPr>
            <a:r>
              <a:rPr lang="fa-IR" sz="5400" dirty="0">
                <a:solidFill>
                  <a:schemeClr val="bg1"/>
                </a:solidFill>
                <a:effectLst>
                  <a:glow rad="101600">
                    <a:schemeClr val="tx1">
                      <a:alpha val="60000"/>
                    </a:schemeClr>
                  </a:glow>
                </a:effectLst>
                <a:cs typeface="B Titr" pitchFamily="2" charset="-78"/>
              </a:rPr>
              <a:t>سخنان </a:t>
            </a:r>
            <a:r>
              <a:rPr lang="fa-IR" sz="5400" dirty="0" err="1">
                <a:solidFill>
                  <a:schemeClr val="bg1"/>
                </a:solidFill>
                <a:effectLst>
                  <a:glow rad="101600">
                    <a:schemeClr val="tx1">
                      <a:alpha val="60000"/>
                    </a:schemeClr>
                  </a:glow>
                </a:effectLst>
                <a:cs typeface="B Titr" pitchFamily="2" charset="-78"/>
              </a:rPr>
              <a:t>عبدالبهاء</a:t>
            </a:r>
            <a:r>
              <a:rPr lang="fa-IR" sz="5400" dirty="0">
                <a:solidFill>
                  <a:schemeClr val="bg1"/>
                </a:solidFill>
                <a:effectLst>
                  <a:glow rad="101600">
                    <a:schemeClr val="tx1">
                      <a:alpha val="60000"/>
                    </a:schemeClr>
                  </a:glow>
                </a:effectLst>
                <a:cs typeface="B Titr" pitchFamily="2" charset="-78"/>
              </a:rPr>
              <a:t> درباره این انجمن</a:t>
            </a:r>
          </a:p>
        </p:txBody>
      </p:sp>
      <p:sp>
        <p:nvSpPr>
          <p:cNvPr id="6" name="Text Placeholder 5">
            <a:extLst>
              <a:ext uri="{FF2B5EF4-FFF2-40B4-BE49-F238E27FC236}">
                <a16:creationId xmlns:a16="http://schemas.microsoft.com/office/drawing/2014/main" id="{7B6B3E61-7C6B-44E8-A8A6-473707C0E524}"/>
              </a:ext>
            </a:extLst>
          </p:cNvPr>
          <p:cNvSpPr>
            <a:spLocks noGrp="1"/>
          </p:cNvSpPr>
          <p:nvPr>
            <p:ph type="body" sz="quarter" idx="13"/>
          </p:nvPr>
        </p:nvSpPr>
        <p:spPr/>
        <p:txBody>
          <a:bodyPr/>
          <a:lstStyle/>
          <a:p>
            <a:endParaRPr lang="fa-IR"/>
          </a:p>
        </p:txBody>
      </p:sp>
      <p:sp>
        <p:nvSpPr>
          <p:cNvPr id="5" name="Text Placeholder 4">
            <a:extLst>
              <a:ext uri="{FF2B5EF4-FFF2-40B4-BE49-F238E27FC236}">
                <a16:creationId xmlns:a16="http://schemas.microsoft.com/office/drawing/2014/main" id="{EB1518D0-19BC-468C-8B30-A5636E7FEC7B}"/>
              </a:ext>
            </a:extLst>
          </p:cNvPr>
          <p:cNvSpPr>
            <a:spLocks noGrp="1"/>
          </p:cNvSpPr>
          <p:nvPr>
            <p:ph type="body" idx="1"/>
          </p:nvPr>
        </p:nvSpPr>
        <p:spPr/>
        <p:txBody>
          <a:bodyPr/>
          <a:lstStyle/>
          <a:p>
            <a:endParaRPr lang="fa-IR"/>
          </a:p>
        </p:txBody>
      </p:sp>
    </p:spTree>
    <p:extLst>
      <p:ext uri="{BB962C8B-B14F-4D97-AF65-F5344CB8AC3E}">
        <p14:creationId xmlns:p14="http://schemas.microsoft.com/office/powerpoint/2010/main" val="1939758483"/>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20004-4223-4E45-B098-697C592163A7}"/>
              </a:ext>
            </a:extLst>
          </p:cNvPr>
          <p:cNvSpPr>
            <a:spLocks noGrp="1"/>
          </p:cNvSpPr>
          <p:nvPr>
            <p:ph type="title"/>
          </p:nvPr>
        </p:nvSpPr>
        <p:spPr/>
        <p:txBody>
          <a:bodyPr>
            <a:noAutofit/>
          </a:bodyPr>
          <a:lstStyle/>
          <a:p>
            <a:r>
              <a:rPr lang="fa-IR" sz="4000" dirty="0">
                <a:latin typeface="Calibri" panose="020F0502020204030204" pitchFamily="34" charset="0"/>
                <a:ea typeface="Calibri" panose="020F0502020204030204" pitchFamily="34" charset="0"/>
              </a:rPr>
              <a:t>صهیونیسم </a:t>
            </a:r>
            <a:br>
              <a:rPr lang="fa-IR" sz="4000" dirty="0">
                <a:latin typeface="Calibri" panose="020F0502020204030204" pitchFamily="34" charset="0"/>
                <a:ea typeface="Calibri" panose="020F0502020204030204" pitchFamily="34" charset="0"/>
              </a:rPr>
            </a:br>
            <a:r>
              <a:rPr lang="fa-IR" sz="4000" dirty="0">
                <a:latin typeface="Calibri" panose="020F0502020204030204" pitchFamily="34" charset="0"/>
                <a:ea typeface="Calibri" panose="020F0502020204030204" pitchFamily="34" charset="0"/>
              </a:rPr>
              <a:t>پاسخی به یهود ستیزیهای  قرن ۱۹</a:t>
            </a:r>
            <a:endParaRPr lang="fa-IR" sz="4000" dirty="0"/>
          </a:p>
        </p:txBody>
      </p:sp>
      <p:sp>
        <p:nvSpPr>
          <p:cNvPr id="3" name="Content Placeholder 2">
            <a:extLst>
              <a:ext uri="{FF2B5EF4-FFF2-40B4-BE49-F238E27FC236}">
                <a16:creationId xmlns:a16="http://schemas.microsoft.com/office/drawing/2014/main" id="{1C3C98A3-F789-49B8-8DF3-1E8E403658F6}"/>
              </a:ext>
            </a:extLst>
          </p:cNvPr>
          <p:cNvSpPr>
            <a:spLocks noGrp="1"/>
          </p:cNvSpPr>
          <p:nvPr>
            <p:ph idx="1"/>
          </p:nvPr>
        </p:nvSpPr>
        <p:spPr/>
        <p:txBody>
          <a:bodyPr>
            <a:normAutofit/>
          </a:bodyPr>
          <a:lstStyle/>
          <a:p>
            <a:pPr marL="0" indent="0" algn="just" rtl="1">
              <a:lnSpc>
                <a:spcPct val="115000"/>
              </a:lnSpc>
              <a:spcAft>
                <a:spcPts val="1000"/>
              </a:spcAft>
              <a:buNone/>
            </a:pPr>
            <a:r>
              <a:rPr lang="fa-IR" sz="2800" dirty="0">
                <a:effectLst/>
                <a:latin typeface="Calibri" panose="020F0502020204030204" pitchFamily="34" charset="0"/>
                <a:ea typeface="Calibri" panose="020F0502020204030204" pitchFamily="34" charset="0"/>
              </a:rPr>
              <a:t>صهیونیسم در ابتدا از مایه‌های مذهبی یهودیان برای اجتماع آنان در فلسطین وام می‌گرفت، با این حال صهیونیسم مدرن، بیشتر جنبشی سکولار است که بنا به ادعای خودشان در پاسخ به یهود ستیزیهای  قرن ۱۹ در اروپا فعالیت می‌کند. در قرن هجدهم و دقیقا در سال ۱۸۶۳ در شهر لنینگراد (پترزبورگ) سازمانی تشکیل شد که بر خود نام </a:t>
            </a:r>
            <a:r>
              <a:rPr lang="fa-IR" sz="2800" b="1" dirty="0">
                <a:effectLst/>
                <a:latin typeface="Calibri" panose="020F0502020204030204" pitchFamily="34" charset="0"/>
                <a:ea typeface="Calibri" panose="020F0502020204030204" pitchFamily="34" charset="0"/>
              </a:rPr>
              <a:t>«اتحادیه اسرائیلی برای عموم جهان» </a:t>
            </a:r>
            <a:r>
              <a:rPr lang="fa-IR" sz="2800" dirty="0">
                <a:effectLst/>
                <a:latin typeface="Calibri" panose="020F0502020204030204" pitchFamily="34" charset="0"/>
                <a:ea typeface="Calibri" panose="020F0502020204030204" pitchFamily="34" charset="0"/>
              </a:rPr>
              <a:t>نام نهاده بود که اهدافی دقیقا همانند اهداف جنبش صهیونیسم داشت اهدافی که بعدها برای جنبش صهیونیسم ترسیم گردید، در سال ۱۸۷۱ سازمان </a:t>
            </a:r>
            <a:r>
              <a:rPr lang="fa-IR" sz="2800" b="1" dirty="0">
                <a:effectLst/>
                <a:latin typeface="Calibri" panose="020F0502020204030204" pitchFamily="34" charset="0"/>
                <a:ea typeface="Calibri" panose="020F0502020204030204" pitchFamily="34" charset="0"/>
              </a:rPr>
              <a:t>«دوستداران صهیون» </a:t>
            </a:r>
            <a:r>
              <a:rPr lang="fa-IR" sz="2800" dirty="0">
                <a:effectLst/>
                <a:latin typeface="Calibri" panose="020F0502020204030204" pitchFamily="34" charset="0"/>
                <a:ea typeface="Calibri" panose="020F0502020204030204" pitchFamily="34" charset="0"/>
              </a:rPr>
              <a:t>در روسیه سفید شکل یافت</a:t>
            </a:r>
            <a:endParaRPr lang="en-US"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452112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noAutofit/>
          </a:bodyPr>
          <a:lstStyle/>
          <a:p>
            <a:pPr marL="0" indent="0" algn="just">
              <a:buFont typeface="Arial" panose="020B0604020202020204" pitchFamily="34" charset="0"/>
              <a:buNone/>
            </a:pPr>
            <a:r>
              <a:rPr lang="fa-IR" sz="4000" dirty="0">
                <a:ea typeface="Calibri"/>
                <a:cs typeface="B Titr" pitchFamily="2" charset="-78"/>
              </a:rPr>
              <a:t>عبدالبهاء </a:t>
            </a:r>
            <a:br>
              <a:rPr lang="fa-IR" sz="4000" dirty="0">
                <a:ea typeface="Calibri"/>
                <a:cs typeface="B Titr" pitchFamily="2" charset="-78"/>
              </a:rPr>
            </a:br>
            <a:r>
              <a:rPr lang="fa-IR" sz="2800" dirty="0">
                <a:ea typeface="Calibri"/>
                <a:cs typeface="B Titr" pitchFamily="2" charset="-78"/>
              </a:rPr>
              <a:t>خطابات جلد ۲ ص ٩٩</a:t>
            </a:r>
            <a:endParaRPr lang="fa-IR" sz="4000" dirty="0">
              <a:cs typeface="B Titr" pitchFamily="2" charset="-78"/>
            </a:endParaRPr>
          </a:p>
        </p:txBody>
      </p:sp>
      <p:sp>
        <p:nvSpPr>
          <p:cNvPr id="4" name="نگهدارنده مکان محتوا 3"/>
          <p:cNvSpPr>
            <a:spLocks noGrp="1"/>
          </p:cNvSpPr>
          <p:nvPr>
            <p:ph idx="1"/>
          </p:nvPr>
        </p:nvSpPr>
        <p:spPr/>
        <p:txBody>
          <a:bodyPr>
            <a:normAutofit/>
          </a:bodyPr>
          <a:lstStyle/>
          <a:p>
            <a:pPr marL="0" indent="0" algn="just">
              <a:buNone/>
            </a:pPr>
            <a:r>
              <a:rPr lang="fa-IR" sz="4800" dirty="0" err="1">
                <a:ea typeface="Calibri"/>
                <a:cs typeface="B Lotus"/>
              </a:rPr>
              <a:t>اميدوارم</a:t>
            </a:r>
            <a:r>
              <a:rPr lang="fa-IR" sz="4800" dirty="0">
                <a:ea typeface="Calibri"/>
                <a:cs typeface="B Lotus"/>
              </a:rPr>
              <a:t> که </a:t>
            </a:r>
            <a:r>
              <a:rPr lang="fa-IR" sz="4800" dirty="0" err="1">
                <a:ea typeface="Calibri"/>
                <a:cs typeface="B Lotus"/>
              </a:rPr>
              <a:t>بين</a:t>
            </a:r>
            <a:r>
              <a:rPr lang="fa-IR" sz="4800" dirty="0">
                <a:ea typeface="Calibri"/>
                <a:cs typeface="B Lotus"/>
              </a:rPr>
              <a:t> </a:t>
            </a:r>
            <a:r>
              <a:rPr lang="fa-IR" sz="4800" dirty="0" err="1">
                <a:ea typeface="Calibri"/>
                <a:cs typeface="B Lotus"/>
              </a:rPr>
              <a:t>بهائيان</a:t>
            </a:r>
            <a:r>
              <a:rPr lang="fa-IR" sz="4800" dirty="0">
                <a:ea typeface="Calibri"/>
                <a:cs typeface="B Lotus"/>
              </a:rPr>
              <a:t> و </a:t>
            </a:r>
            <a:r>
              <a:rPr lang="fa-IR" sz="4800" dirty="0" err="1">
                <a:ea typeface="Calibri"/>
                <a:cs typeface="B Lotus"/>
              </a:rPr>
              <a:t>تئوزوفيها</a:t>
            </a:r>
            <a:r>
              <a:rPr lang="fa-IR" sz="4800" dirty="0">
                <a:ea typeface="Calibri"/>
                <a:cs typeface="B Lotus"/>
              </a:rPr>
              <a:t> </a:t>
            </a:r>
            <a:r>
              <a:rPr lang="fa-IR" sz="4800" dirty="0" err="1">
                <a:ea typeface="Calibri"/>
                <a:cs typeface="B Lotus"/>
              </a:rPr>
              <a:t>نهايت</a:t>
            </a:r>
            <a:r>
              <a:rPr lang="fa-IR" sz="4800" dirty="0">
                <a:ea typeface="Calibri"/>
                <a:cs typeface="B Lotus"/>
              </a:rPr>
              <a:t> الفت و </a:t>
            </a:r>
            <a:r>
              <a:rPr lang="fa-IR" sz="4800" dirty="0" err="1">
                <a:ea typeface="Calibri"/>
                <a:cs typeface="B Lotus"/>
              </a:rPr>
              <a:t>محبّت</a:t>
            </a:r>
            <a:r>
              <a:rPr lang="fa-IR" sz="4800" dirty="0">
                <a:ea typeface="Calibri"/>
                <a:cs typeface="B Lotus"/>
              </a:rPr>
              <a:t> حاصل شود </a:t>
            </a:r>
            <a:r>
              <a:rPr lang="fa-IR" sz="4800" dirty="0" err="1">
                <a:ea typeface="Calibri"/>
                <a:cs typeface="B Lotus"/>
              </a:rPr>
              <a:t>بجهت</a:t>
            </a:r>
            <a:r>
              <a:rPr lang="fa-IR" sz="4800" dirty="0">
                <a:ea typeface="Calibri"/>
                <a:cs typeface="B Lotus"/>
              </a:rPr>
              <a:t> </a:t>
            </a:r>
            <a:r>
              <a:rPr lang="fa-IR" sz="4800" dirty="0" err="1">
                <a:ea typeface="Calibri"/>
                <a:cs typeface="B Lotus"/>
              </a:rPr>
              <a:t>اين</a:t>
            </a:r>
            <a:r>
              <a:rPr lang="fa-IR" sz="4800" dirty="0">
                <a:ea typeface="Calibri"/>
                <a:cs typeface="B Lotus"/>
              </a:rPr>
              <a:t> که مقاصد هر دو </a:t>
            </a:r>
            <a:r>
              <a:rPr lang="fa-IR" sz="4800" dirty="0" err="1">
                <a:ea typeface="Calibri"/>
                <a:cs typeface="B Lotus"/>
              </a:rPr>
              <a:t>يکی</a:t>
            </a:r>
            <a:r>
              <a:rPr lang="fa-IR" sz="4800" dirty="0">
                <a:ea typeface="Calibri"/>
                <a:cs typeface="B Lotus"/>
              </a:rPr>
              <a:t> است و آرزوی هر دو </a:t>
            </a:r>
            <a:r>
              <a:rPr lang="fa-IR" sz="4800" dirty="0" err="1">
                <a:ea typeface="Calibri"/>
                <a:cs typeface="B Lotus"/>
              </a:rPr>
              <a:t>يکی</a:t>
            </a:r>
            <a:r>
              <a:rPr lang="fa-IR" sz="4800" dirty="0">
                <a:ea typeface="Calibri"/>
                <a:cs typeface="B Lotus"/>
              </a:rPr>
              <a:t> است در احساسات </a:t>
            </a:r>
            <a:r>
              <a:rPr lang="fa-IR" sz="4800" dirty="0" err="1">
                <a:ea typeface="Calibri"/>
                <a:cs typeface="B Lotus"/>
              </a:rPr>
              <a:t>روحانيّه</a:t>
            </a:r>
            <a:r>
              <a:rPr lang="fa-IR" sz="4800" dirty="0">
                <a:ea typeface="Calibri"/>
                <a:cs typeface="B Lotus"/>
              </a:rPr>
              <a:t> </a:t>
            </a:r>
            <a:r>
              <a:rPr lang="fa-IR" sz="4800" dirty="0" err="1">
                <a:ea typeface="Calibri"/>
                <a:cs typeface="B Lotus"/>
              </a:rPr>
              <a:t>مشترکند</a:t>
            </a:r>
            <a:r>
              <a:rPr lang="fa-IR" sz="4800" dirty="0">
                <a:ea typeface="Calibri"/>
                <a:cs typeface="B Lotus"/>
              </a:rPr>
              <a:t> </a:t>
            </a:r>
            <a:endParaRPr lang="fa-IR" sz="4800" dirty="0"/>
          </a:p>
        </p:txBody>
      </p:sp>
    </p:spTree>
    <p:extLst>
      <p:ext uri="{BB962C8B-B14F-4D97-AF65-F5344CB8AC3E}">
        <p14:creationId xmlns:p14="http://schemas.microsoft.com/office/powerpoint/2010/main" val="4219273322"/>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marL="0" indent="0" algn="just">
              <a:buFont typeface="Arial" panose="020B0604020202020204" pitchFamily="34" charset="0"/>
              <a:buNone/>
            </a:pPr>
            <a:r>
              <a:rPr lang="fa-IR" dirty="0">
                <a:solidFill>
                  <a:schemeClr val="bg1"/>
                </a:solidFill>
                <a:effectLst>
                  <a:glow rad="228600">
                    <a:schemeClr val="accent4">
                      <a:satMod val="175000"/>
                      <a:alpha val="40000"/>
                    </a:schemeClr>
                  </a:glow>
                </a:effectLst>
                <a:ea typeface="Calibri"/>
                <a:cs typeface="B Titr" pitchFamily="2" charset="-78"/>
              </a:rPr>
              <a:t>عبدالبهاء </a:t>
            </a:r>
            <a:br>
              <a:rPr lang="fa-IR" dirty="0">
                <a:solidFill>
                  <a:schemeClr val="bg1"/>
                </a:solidFill>
                <a:effectLst>
                  <a:glow rad="228600">
                    <a:schemeClr val="accent4">
                      <a:satMod val="175000"/>
                      <a:alpha val="40000"/>
                    </a:schemeClr>
                  </a:glow>
                </a:effectLst>
                <a:ea typeface="Calibri"/>
                <a:cs typeface="B Titr" pitchFamily="2" charset="-78"/>
              </a:rPr>
            </a:br>
            <a:r>
              <a:rPr lang="fa-IR" sz="3100" dirty="0">
                <a:solidFill>
                  <a:schemeClr val="bg1"/>
                </a:solidFill>
                <a:effectLst>
                  <a:glow rad="228600">
                    <a:schemeClr val="accent4">
                      <a:satMod val="175000"/>
                      <a:alpha val="40000"/>
                    </a:schemeClr>
                  </a:glow>
                </a:effectLst>
                <a:ea typeface="Calibri"/>
                <a:cs typeface="B Titr" pitchFamily="2" charset="-78"/>
              </a:rPr>
              <a:t>خطابات جلد ۱   ص 19</a:t>
            </a:r>
            <a:endParaRPr lang="fa-IR" dirty="0">
              <a:solidFill>
                <a:schemeClr val="bg1"/>
              </a:solidFill>
              <a:effectLst>
                <a:glow rad="228600">
                  <a:schemeClr val="accent4">
                    <a:satMod val="175000"/>
                    <a:alpha val="40000"/>
                  </a:schemeClr>
                </a:glow>
              </a:effectLst>
              <a:cs typeface="B Titr" pitchFamily="2" charset="-78"/>
            </a:endParaRPr>
          </a:p>
        </p:txBody>
      </p:sp>
      <p:sp>
        <p:nvSpPr>
          <p:cNvPr id="3" name="نگهدارنده مکان محتوا 2"/>
          <p:cNvSpPr>
            <a:spLocks noGrp="1"/>
          </p:cNvSpPr>
          <p:nvPr>
            <p:ph idx="1"/>
          </p:nvPr>
        </p:nvSpPr>
        <p:spPr/>
        <p:txBody>
          <a:bodyPr>
            <a:normAutofit fontScale="92500"/>
          </a:bodyPr>
          <a:lstStyle/>
          <a:p>
            <a:pPr marL="114300" indent="0" algn="just">
              <a:lnSpc>
                <a:spcPct val="115000"/>
              </a:lnSpc>
              <a:buNone/>
            </a:pPr>
            <a:r>
              <a:rPr lang="fa-IR" sz="2600" dirty="0">
                <a:ea typeface="Calibri"/>
                <a:cs typeface="B Lotus"/>
              </a:rPr>
              <a:t>نطق </a:t>
            </a:r>
            <a:r>
              <a:rPr lang="fa-IR" sz="2600" dirty="0" err="1">
                <a:ea typeface="Calibri"/>
                <a:cs typeface="B Lotus"/>
              </a:rPr>
              <a:t>عبدالبهاء</a:t>
            </a:r>
            <a:r>
              <a:rPr lang="fa-IR" sz="2600" dirty="0">
                <a:ea typeface="Calibri"/>
                <a:cs typeface="B Lotus"/>
              </a:rPr>
              <a:t>  ٢١ رمضان ١٣٢٩ در لندن ١٤ سپتامبر١٩١١ </a:t>
            </a:r>
            <a:r>
              <a:rPr lang="fa-IR" sz="2600" dirty="0" err="1">
                <a:ea typeface="Calibri"/>
                <a:cs typeface="B Lotus"/>
              </a:rPr>
              <a:t>بمدير</a:t>
            </a:r>
            <a:r>
              <a:rPr lang="fa-IR" sz="2600" dirty="0">
                <a:ea typeface="Calibri"/>
                <a:cs typeface="B Lotus"/>
              </a:rPr>
              <a:t> روز نامه </a:t>
            </a:r>
            <a:r>
              <a:rPr lang="fa-IR" sz="2600" dirty="0" err="1">
                <a:ea typeface="Calibri"/>
                <a:cs typeface="B Lotus"/>
              </a:rPr>
              <a:t>رئيس</a:t>
            </a:r>
            <a:r>
              <a:rPr lang="fa-IR" sz="2600" dirty="0">
                <a:ea typeface="Calibri"/>
                <a:cs typeface="B Lotus"/>
              </a:rPr>
              <a:t> </a:t>
            </a:r>
            <a:r>
              <a:rPr lang="fa-IR" sz="2600" dirty="0" err="1">
                <a:ea typeface="Calibri"/>
                <a:cs typeface="B Lotus"/>
              </a:rPr>
              <a:t>فرمسون</a:t>
            </a:r>
            <a:r>
              <a:rPr lang="fa-IR" sz="2600" dirty="0">
                <a:ea typeface="Calibri"/>
                <a:cs typeface="B Lotus"/>
              </a:rPr>
              <a:t> و </a:t>
            </a:r>
            <a:r>
              <a:rPr lang="fa-IR" sz="2600" dirty="0" err="1">
                <a:ea typeface="Calibri"/>
                <a:cs typeface="B Lotus"/>
              </a:rPr>
              <a:t>تياسفی</a:t>
            </a:r>
            <a:r>
              <a:rPr lang="fa-IR" sz="2600" dirty="0">
                <a:ea typeface="Calibri"/>
                <a:cs typeface="B Lotus"/>
              </a:rPr>
              <a:t> </a:t>
            </a:r>
          </a:p>
          <a:p>
            <a:pPr marL="114300" indent="0" algn="just">
              <a:lnSpc>
                <a:spcPct val="115000"/>
              </a:lnSpc>
              <a:buNone/>
            </a:pPr>
            <a:r>
              <a:rPr lang="fa-IR" sz="4000" dirty="0" err="1">
                <a:ea typeface="Calibri"/>
                <a:cs typeface="B Lotus"/>
              </a:rPr>
              <a:t>هُواللّه</a:t>
            </a:r>
            <a:r>
              <a:rPr lang="fa-IR" sz="4000" dirty="0">
                <a:ea typeface="Calibri"/>
                <a:cs typeface="B Lotus"/>
              </a:rPr>
              <a:t> </a:t>
            </a:r>
            <a:r>
              <a:rPr lang="fa-IR" sz="4000" dirty="0" err="1">
                <a:ea typeface="Calibri"/>
                <a:cs typeface="B Lotus"/>
              </a:rPr>
              <a:t>تحيّت</a:t>
            </a:r>
            <a:r>
              <a:rPr lang="fa-IR" sz="4000" dirty="0">
                <a:ea typeface="Calibri"/>
                <a:cs typeface="B Lotus"/>
              </a:rPr>
              <a:t> محترمانه مرا </a:t>
            </a:r>
            <a:r>
              <a:rPr lang="fa-IR" sz="4000" dirty="0" err="1">
                <a:ea typeface="Calibri"/>
                <a:cs typeface="B Lotus"/>
              </a:rPr>
              <a:t>بجمعيت</a:t>
            </a:r>
            <a:r>
              <a:rPr lang="fa-IR" sz="4000" dirty="0">
                <a:ea typeface="Calibri"/>
                <a:cs typeface="B Lotus"/>
              </a:rPr>
              <a:t> </a:t>
            </a:r>
            <a:r>
              <a:rPr lang="fa-IR" sz="4000" dirty="0" err="1">
                <a:ea typeface="Calibri"/>
                <a:cs typeface="B Lotus"/>
              </a:rPr>
              <a:t>تياسفی</a:t>
            </a:r>
            <a:r>
              <a:rPr lang="fa-IR" sz="4000" dirty="0">
                <a:ea typeface="Calibri"/>
                <a:cs typeface="B Lotus"/>
              </a:rPr>
              <a:t> برسان و بگو شما فی </a:t>
            </a:r>
            <a:r>
              <a:rPr lang="fa-IR" sz="4000" dirty="0" err="1">
                <a:ea typeface="Calibri"/>
                <a:cs typeface="B Lotus"/>
              </a:rPr>
              <a:t>الحقيقه</a:t>
            </a:r>
            <a:r>
              <a:rPr lang="fa-IR" sz="4000" dirty="0">
                <a:ea typeface="Calibri"/>
                <a:cs typeface="B Lotus"/>
              </a:rPr>
              <a:t> خدمت </a:t>
            </a:r>
            <a:r>
              <a:rPr lang="fa-IR" sz="4000" dirty="0" err="1">
                <a:ea typeface="Calibri"/>
                <a:cs typeface="B Lotus"/>
              </a:rPr>
              <a:t>بوحدت</a:t>
            </a:r>
            <a:r>
              <a:rPr lang="fa-IR" sz="4000" dirty="0">
                <a:ea typeface="Calibri"/>
                <a:cs typeface="B Lotus"/>
              </a:rPr>
              <a:t> عالم انسانی نموده </a:t>
            </a:r>
            <a:r>
              <a:rPr lang="fa-IR" sz="4000" dirty="0" err="1">
                <a:ea typeface="Calibri"/>
                <a:cs typeface="B Lotus"/>
              </a:rPr>
              <a:t>ايد</a:t>
            </a:r>
            <a:r>
              <a:rPr lang="fa-IR" sz="4000" dirty="0">
                <a:ea typeface="Calibri"/>
                <a:cs typeface="B Lotus"/>
              </a:rPr>
              <a:t> * </a:t>
            </a:r>
            <a:r>
              <a:rPr lang="fa-IR" sz="4000" dirty="0" err="1">
                <a:ea typeface="Calibri"/>
                <a:cs typeface="B Lotus"/>
              </a:rPr>
              <a:t>زيرا</a:t>
            </a:r>
            <a:r>
              <a:rPr lang="fa-IR" sz="4000" dirty="0">
                <a:ea typeface="Calibri"/>
                <a:cs typeface="B Lotus"/>
              </a:rPr>
              <a:t> </a:t>
            </a:r>
            <a:r>
              <a:rPr lang="fa-IR" sz="4000" dirty="0" err="1">
                <a:ea typeface="Calibri"/>
                <a:cs typeface="B Lotus"/>
              </a:rPr>
              <a:t>تعصّب</a:t>
            </a:r>
            <a:r>
              <a:rPr lang="fa-IR" sz="4000" dirty="0">
                <a:ea typeface="Calibri"/>
                <a:cs typeface="B Lotus"/>
              </a:rPr>
              <a:t> </a:t>
            </a:r>
            <a:r>
              <a:rPr lang="fa-IR" sz="4000" dirty="0" err="1">
                <a:ea typeface="Calibri"/>
                <a:cs typeface="B Lotus"/>
              </a:rPr>
              <a:t>جاهليه</a:t>
            </a:r>
            <a:r>
              <a:rPr lang="fa-IR" sz="4000" dirty="0">
                <a:ea typeface="Calibri"/>
                <a:cs typeface="B Lotus"/>
              </a:rPr>
              <a:t> </a:t>
            </a:r>
            <a:r>
              <a:rPr lang="fa-IR" sz="4000" dirty="0" err="1">
                <a:ea typeface="Calibri"/>
                <a:cs typeface="B Lotus"/>
              </a:rPr>
              <a:t>نداريد</a:t>
            </a:r>
            <a:r>
              <a:rPr lang="fa-IR" sz="4000" dirty="0">
                <a:ea typeface="Calibri"/>
                <a:cs typeface="B Lotus"/>
              </a:rPr>
              <a:t> آرزوی وحدت بشر </a:t>
            </a:r>
            <a:r>
              <a:rPr lang="fa-IR" sz="4000" dirty="0" err="1">
                <a:ea typeface="Calibri"/>
                <a:cs typeface="B Lotus"/>
              </a:rPr>
              <a:t>داريد</a:t>
            </a:r>
            <a:r>
              <a:rPr lang="fa-IR" sz="4000" dirty="0">
                <a:ea typeface="Calibri"/>
                <a:cs typeface="B Lotus"/>
              </a:rPr>
              <a:t> * امروز هر کسی </a:t>
            </a:r>
            <a:r>
              <a:rPr lang="fa-IR" sz="4000" dirty="0" err="1">
                <a:ea typeface="Calibri"/>
                <a:cs typeface="B Lotus"/>
              </a:rPr>
              <a:t>بوحدت</a:t>
            </a:r>
            <a:r>
              <a:rPr lang="fa-IR" sz="4000" dirty="0">
                <a:ea typeface="Calibri"/>
                <a:cs typeface="B Lotus"/>
              </a:rPr>
              <a:t> بشر خدمت کند در درگاه </a:t>
            </a:r>
            <a:r>
              <a:rPr lang="fa-IR" sz="4000" dirty="0" err="1">
                <a:ea typeface="Calibri"/>
                <a:cs typeface="B Lotus"/>
              </a:rPr>
              <a:t>احديت</a:t>
            </a:r>
            <a:r>
              <a:rPr lang="fa-IR" sz="4000" dirty="0">
                <a:ea typeface="Calibri"/>
                <a:cs typeface="B Lotus"/>
              </a:rPr>
              <a:t> مقبول است </a:t>
            </a:r>
            <a:endParaRPr lang="fa-IR" sz="4000" dirty="0"/>
          </a:p>
        </p:txBody>
      </p:sp>
    </p:spTree>
    <p:extLst>
      <p:ext uri="{BB962C8B-B14F-4D97-AF65-F5344CB8AC3E}">
        <p14:creationId xmlns:p14="http://schemas.microsoft.com/office/powerpoint/2010/main" val="3500866830"/>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marL="0" indent="0" algn="just">
              <a:buFont typeface="Arial" panose="020B0604020202020204" pitchFamily="34" charset="0"/>
              <a:buNone/>
            </a:pPr>
            <a:r>
              <a:rPr lang="fa-IR" dirty="0">
                <a:ea typeface="Calibri"/>
                <a:cs typeface="B Titr" pitchFamily="2" charset="-78"/>
              </a:rPr>
              <a:t>عبدالبهاء</a:t>
            </a:r>
            <a:br>
              <a:rPr lang="fa-IR" dirty="0">
                <a:ea typeface="Calibri"/>
                <a:cs typeface="B Titr" pitchFamily="2" charset="-78"/>
              </a:rPr>
            </a:br>
            <a:r>
              <a:rPr lang="fa-IR" sz="3100" dirty="0">
                <a:ea typeface="Calibri"/>
                <a:cs typeface="B Titr" pitchFamily="2" charset="-78"/>
              </a:rPr>
              <a:t>خطابات جلد ۲ ص ٩٨</a:t>
            </a:r>
            <a:endParaRPr lang="fa-IR" dirty="0">
              <a:cs typeface="B Titr" pitchFamily="2" charset="-78"/>
            </a:endParaRPr>
          </a:p>
        </p:txBody>
      </p:sp>
      <p:sp>
        <p:nvSpPr>
          <p:cNvPr id="3" name="نگهدارنده مکان محتوا 2"/>
          <p:cNvSpPr>
            <a:spLocks noGrp="1"/>
          </p:cNvSpPr>
          <p:nvPr>
            <p:ph idx="1"/>
          </p:nvPr>
        </p:nvSpPr>
        <p:spPr/>
        <p:txBody>
          <a:bodyPr>
            <a:noAutofit/>
          </a:bodyPr>
          <a:lstStyle/>
          <a:p>
            <a:pPr marL="0" indent="0" algn="just">
              <a:lnSpc>
                <a:spcPct val="115000"/>
              </a:lnSpc>
              <a:buNone/>
            </a:pPr>
            <a:r>
              <a:rPr lang="fa-IR" sz="2000" dirty="0">
                <a:ea typeface="Calibri"/>
                <a:cs typeface="B Lotus"/>
              </a:rPr>
              <a:t>خطابه در انجمن </a:t>
            </a:r>
            <a:r>
              <a:rPr lang="fa-IR" sz="2000" dirty="0" err="1">
                <a:ea typeface="Calibri"/>
                <a:cs typeface="B Lotus"/>
              </a:rPr>
              <a:t>تياسفی</a:t>
            </a:r>
            <a:r>
              <a:rPr lang="fa-IR" sz="2000" dirty="0">
                <a:ea typeface="Calibri"/>
                <a:cs typeface="B Lotus"/>
              </a:rPr>
              <a:t> ها </a:t>
            </a:r>
            <a:r>
              <a:rPr lang="fa-IR" sz="2000" dirty="0" err="1">
                <a:ea typeface="Calibri"/>
                <a:cs typeface="B Lotus"/>
              </a:rPr>
              <a:t>نيويورک</a:t>
            </a:r>
            <a:r>
              <a:rPr lang="fa-IR" sz="2000" dirty="0">
                <a:ea typeface="Calibri"/>
                <a:cs typeface="B Lotus"/>
              </a:rPr>
              <a:t> ٢٩ می ١٩١٢ ( ١٣جمادی </a:t>
            </a:r>
            <a:r>
              <a:rPr lang="fa-IR" sz="2000" dirty="0" err="1">
                <a:ea typeface="Calibri"/>
                <a:cs typeface="B Lotus"/>
              </a:rPr>
              <a:t>الآخر</a:t>
            </a:r>
            <a:r>
              <a:rPr lang="fa-IR" sz="2000" dirty="0">
                <a:ea typeface="Calibri"/>
                <a:cs typeface="B Lotus"/>
              </a:rPr>
              <a:t> ١٣٣٠)</a:t>
            </a:r>
          </a:p>
          <a:p>
            <a:pPr marL="0" indent="0" algn="just">
              <a:lnSpc>
                <a:spcPct val="115000"/>
              </a:lnSpc>
              <a:buNone/>
            </a:pPr>
            <a:r>
              <a:rPr lang="fa-IR" sz="4000" dirty="0">
                <a:ea typeface="Calibri"/>
                <a:cs typeface="B Lotus"/>
              </a:rPr>
              <a:t> </a:t>
            </a:r>
            <a:r>
              <a:rPr lang="fa-IR" sz="4000" dirty="0" err="1">
                <a:ea typeface="Calibri"/>
                <a:cs typeface="B Lotus"/>
              </a:rPr>
              <a:t>هُواللّه</a:t>
            </a:r>
            <a:r>
              <a:rPr lang="fa-IR" sz="4000" dirty="0">
                <a:ea typeface="Calibri"/>
                <a:cs typeface="B Lotus"/>
              </a:rPr>
              <a:t> از احساسات جناب </a:t>
            </a:r>
            <a:r>
              <a:rPr lang="fa-IR" sz="4000" dirty="0" err="1">
                <a:ea typeface="Calibri"/>
                <a:cs typeface="B Lotus"/>
              </a:rPr>
              <a:t>رئيس</a:t>
            </a:r>
            <a:r>
              <a:rPr lang="fa-IR" sz="4000" dirty="0">
                <a:ea typeface="Calibri"/>
                <a:cs typeface="B Lotus"/>
              </a:rPr>
              <a:t> </a:t>
            </a:r>
            <a:r>
              <a:rPr lang="fa-IR" sz="4000" dirty="0" err="1">
                <a:ea typeface="Calibri"/>
                <a:cs typeface="B Lotus"/>
              </a:rPr>
              <a:t>نهايت</a:t>
            </a:r>
            <a:r>
              <a:rPr lang="fa-IR" sz="4000" dirty="0">
                <a:ea typeface="Calibri"/>
                <a:cs typeface="B Lotus"/>
              </a:rPr>
              <a:t> </a:t>
            </a:r>
            <a:r>
              <a:rPr lang="fa-IR" sz="4000" dirty="0" err="1">
                <a:ea typeface="Calibri"/>
                <a:cs typeface="B Lotus"/>
              </a:rPr>
              <a:t>خوشنودی</a:t>
            </a:r>
            <a:r>
              <a:rPr lang="fa-IR" sz="4000" dirty="0">
                <a:ea typeface="Calibri"/>
                <a:cs typeface="B Lotus"/>
              </a:rPr>
              <a:t> را دارم و </a:t>
            </a:r>
            <a:r>
              <a:rPr lang="fa-IR" sz="4000" dirty="0" err="1">
                <a:ea typeface="Calibri"/>
                <a:cs typeface="B Lotus"/>
              </a:rPr>
              <a:t>همچنين</a:t>
            </a:r>
            <a:r>
              <a:rPr lang="fa-IR" sz="4000" dirty="0">
                <a:ea typeface="Calibri"/>
                <a:cs typeface="B Lotus"/>
              </a:rPr>
              <a:t> از احساسات </a:t>
            </a:r>
            <a:r>
              <a:rPr lang="fa-IR" sz="4000" dirty="0" err="1">
                <a:ea typeface="Calibri"/>
                <a:cs typeface="B Lotus"/>
              </a:rPr>
              <a:t>وکيلهء</a:t>
            </a:r>
            <a:r>
              <a:rPr lang="fa-IR" sz="4000" dirty="0">
                <a:ea typeface="Calibri"/>
                <a:cs typeface="B Lotus"/>
              </a:rPr>
              <a:t> </a:t>
            </a:r>
            <a:r>
              <a:rPr lang="fa-IR" sz="4000" dirty="0" err="1">
                <a:ea typeface="Calibri"/>
                <a:cs typeface="B Lotus"/>
              </a:rPr>
              <a:t>ايشان</a:t>
            </a:r>
            <a:r>
              <a:rPr lang="fa-IR" sz="4000" dirty="0">
                <a:ea typeface="Calibri"/>
                <a:cs typeface="B Lotus"/>
              </a:rPr>
              <a:t> </a:t>
            </a:r>
            <a:r>
              <a:rPr lang="fa-IR" sz="4000" dirty="0" err="1">
                <a:ea typeface="Calibri"/>
                <a:cs typeface="B Lotus"/>
              </a:rPr>
              <a:t>نهايت</a:t>
            </a:r>
            <a:r>
              <a:rPr lang="fa-IR" sz="4000" dirty="0">
                <a:ea typeface="Calibri"/>
                <a:cs typeface="B Lotus"/>
              </a:rPr>
              <a:t> سرور را دارم </a:t>
            </a:r>
            <a:r>
              <a:rPr lang="fa-IR" sz="4000" dirty="0" err="1">
                <a:ea typeface="Calibri"/>
                <a:cs typeface="B Lotus"/>
              </a:rPr>
              <a:t>بجهت</a:t>
            </a:r>
            <a:r>
              <a:rPr lang="fa-IR" sz="4000" dirty="0">
                <a:ea typeface="Calibri"/>
                <a:cs typeface="B Lotus"/>
              </a:rPr>
              <a:t> </a:t>
            </a:r>
            <a:r>
              <a:rPr lang="fa-IR" sz="4000" dirty="0" err="1">
                <a:ea typeface="Calibri"/>
                <a:cs typeface="B Lotus"/>
              </a:rPr>
              <a:t>اين</a:t>
            </a:r>
            <a:r>
              <a:rPr lang="fa-IR" sz="4000" dirty="0">
                <a:ea typeface="Calibri"/>
                <a:cs typeface="B Lotus"/>
              </a:rPr>
              <a:t> که </a:t>
            </a:r>
            <a:r>
              <a:rPr lang="fa-IR" sz="4000" dirty="0" err="1">
                <a:ea typeface="Calibri"/>
                <a:cs typeface="B Lotus"/>
              </a:rPr>
              <a:t>مقاصدمان</a:t>
            </a:r>
            <a:r>
              <a:rPr lang="fa-IR" sz="4000" dirty="0">
                <a:ea typeface="Calibri"/>
                <a:cs typeface="B Lotus"/>
              </a:rPr>
              <a:t> </a:t>
            </a:r>
            <a:r>
              <a:rPr lang="fa-IR" sz="4000" dirty="0" err="1">
                <a:ea typeface="Calibri"/>
                <a:cs typeface="B Lotus"/>
              </a:rPr>
              <a:t>يکی</a:t>
            </a:r>
            <a:r>
              <a:rPr lang="fa-IR" sz="4000" dirty="0">
                <a:ea typeface="Calibri"/>
                <a:cs typeface="B Lotus"/>
              </a:rPr>
              <a:t> است و </a:t>
            </a:r>
            <a:r>
              <a:rPr lang="fa-IR" sz="4000" dirty="0" err="1">
                <a:ea typeface="Calibri"/>
                <a:cs typeface="B Lotus"/>
              </a:rPr>
              <a:t>آرزويمان</a:t>
            </a:r>
            <a:r>
              <a:rPr lang="fa-IR" sz="4000" dirty="0">
                <a:ea typeface="Calibri"/>
                <a:cs typeface="B Lotus"/>
              </a:rPr>
              <a:t> </a:t>
            </a:r>
            <a:r>
              <a:rPr lang="fa-IR" sz="4000" dirty="0" err="1">
                <a:ea typeface="Calibri"/>
                <a:cs typeface="B Lotus"/>
              </a:rPr>
              <a:t>يکی</a:t>
            </a:r>
            <a:r>
              <a:rPr lang="fa-IR" sz="4000" dirty="0">
                <a:ea typeface="Calibri"/>
                <a:cs typeface="B Lotus"/>
              </a:rPr>
              <a:t> است</a:t>
            </a:r>
            <a:endParaRPr lang="fa-IR" sz="4000" dirty="0"/>
          </a:p>
        </p:txBody>
      </p:sp>
    </p:spTree>
    <p:extLst>
      <p:ext uri="{BB962C8B-B14F-4D97-AF65-F5344CB8AC3E}">
        <p14:creationId xmlns:p14="http://schemas.microsoft.com/office/powerpoint/2010/main" val="541331992"/>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16E12-E397-4668-ABC3-6B8611DE1035}"/>
              </a:ext>
            </a:extLst>
          </p:cNvPr>
          <p:cNvSpPr>
            <a:spLocks noGrp="1"/>
          </p:cNvSpPr>
          <p:nvPr>
            <p:ph type="title"/>
          </p:nvPr>
        </p:nvSpPr>
        <p:spPr/>
        <p:txBody>
          <a:bodyPr>
            <a:normAutofit fontScale="90000"/>
          </a:bodyPr>
          <a:lstStyle/>
          <a:p>
            <a:r>
              <a:rPr lang="fa-IR" dirty="0">
                <a:latin typeface="Calibri" panose="020F0502020204030204" pitchFamily="34" charset="0"/>
                <a:ea typeface="Calibri" panose="020F0502020204030204" pitchFamily="34" charset="0"/>
              </a:rPr>
              <a:t>تفاوت میان نظریه صهیونیستی و یهودی </a:t>
            </a:r>
            <a:br>
              <a:rPr lang="fa-IR" dirty="0">
                <a:latin typeface="Calibri" panose="020F0502020204030204" pitchFamily="34" charset="0"/>
                <a:ea typeface="Calibri" panose="020F0502020204030204" pitchFamily="34" charset="0"/>
              </a:rPr>
            </a:br>
            <a:r>
              <a:rPr lang="fa-IR" dirty="0">
                <a:latin typeface="Calibri" panose="020F0502020204030204" pitchFamily="34" charset="0"/>
                <a:ea typeface="Calibri" panose="020F0502020204030204" pitchFamily="34" charset="0"/>
              </a:rPr>
              <a:t>درباره بازگشت به فلسطین</a:t>
            </a:r>
            <a:endParaRPr lang="fa-IR" dirty="0"/>
          </a:p>
        </p:txBody>
      </p:sp>
      <p:sp>
        <p:nvSpPr>
          <p:cNvPr id="3" name="Content Placeholder 2">
            <a:extLst>
              <a:ext uri="{FF2B5EF4-FFF2-40B4-BE49-F238E27FC236}">
                <a16:creationId xmlns:a16="http://schemas.microsoft.com/office/drawing/2014/main" id="{7120B5F5-D984-4103-9DBF-0DFCED097831}"/>
              </a:ext>
            </a:extLst>
          </p:cNvPr>
          <p:cNvSpPr>
            <a:spLocks noGrp="1"/>
          </p:cNvSpPr>
          <p:nvPr>
            <p:ph idx="1"/>
          </p:nvPr>
        </p:nvSpPr>
        <p:spPr/>
        <p:txBody>
          <a:bodyPr>
            <a:noAutofit/>
          </a:bodyPr>
          <a:lstStyle/>
          <a:p>
            <a:pPr marL="0" indent="0" algn="just" rtl="1">
              <a:lnSpc>
                <a:spcPct val="115000"/>
              </a:lnSpc>
              <a:spcAft>
                <a:spcPts val="1000"/>
              </a:spcAft>
              <a:buNone/>
            </a:pPr>
            <a:r>
              <a:rPr lang="fa-IR" sz="3600" dirty="0">
                <a:effectLst/>
                <a:latin typeface="Calibri" panose="020F0502020204030204" pitchFamily="34" charset="0"/>
                <a:ea typeface="Calibri" panose="020F0502020204030204" pitchFamily="34" charset="0"/>
              </a:rPr>
              <a:t>در دیدگاه یهودی بازگشت به فلسطین به اراده خداوند و بدون تلاش انسانی صورت خواهد پذیرفت اما از دیدگاه صهیونیستی بازگشت نیازمند تلاش بشری است زیرا تلاش بشری مشیت الهی را تحرک می</a:t>
            </a:r>
            <a:r>
              <a:rPr lang="en-US" sz="3600" dirty="0">
                <a:effectLst/>
                <a:latin typeface="Calibri" panose="020F0502020204030204" pitchFamily="34" charset="0"/>
                <a:ea typeface="Calibri" panose="020F0502020204030204" pitchFamily="34" charset="0"/>
              </a:rPr>
              <a:t>‌</a:t>
            </a:r>
            <a:r>
              <a:rPr lang="fa-IR" sz="3600" dirty="0">
                <a:effectLst/>
                <a:latin typeface="Calibri" panose="020F0502020204030204" pitchFamily="34" charset="0"/>
                <a:ea typeface="Calibri" panose="020F0502020204030204" pitchFamily="34" charset="0"/>
              </a:rPr>
              <a:t>بخشد و باعث تعجیل آن می</a:t>
            </a:r>
            <a:r>
              <a:rPr lang="en-US" sz="3600" dirty="0">
                <a:effectLst/>
                <a:latin typeface="Calibri" panose="020F0502020204030204" pitchFamily="34" charset="0"/>
                <a:ea typeface="Calibri" panose="020F0502020204030204" pitchFamily="34" charset="0"/>
              </a:rPr>
              <a:t>‌</a:t>
            </a:r>
            <a:r>
              <a:rPr lang="fa-IR" sz="3600" dirty="0">
                <a:effectLst/>
                <a:latin typeface="Calibri" panose="020F0502020204030204" pitchFamily="34" charset="0"/>
                <a:ea typeface="Calibri" panose="020F0502020204030204" pitchFamily="34" charset="0"/>
              </a:rPr>
              <a:t>شود، پس این</a:t>
            </a:r>
            <a:r>
              <a:rPr lang="en-US" sz="3600" dirty="0">
                <a:effectLst/>
                <a:latin typeface="Calibri" panose="020F0502020204030204" pitchFamily="34" charset="0"/>
                <a:ea typeface="Calibri" panose="020F0502020204030204" pitchFamily="34" charset="0"/>
              </a:rPr>
              <a:t>‌</a:t>
            </a:r>
            <a:r>
              <a:rPr lang="fa-IR" sz="3600" dirty="0">
                <a:effectLst/>
                <a:latin typeface="Calibri" panose="020F0502020204030204" pitchFamily="34" charset="0"/>
                <a:ea typeface="Calibri" panose="020F0502020204030204" pitchFamily="34" charset="0"/>
              </a:rPr>
              <a:t>کار مستلزم تلاش بشری است</a:t>
            </a:r>
            <a:endParaRPr lang="en-US" sz="3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82173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60C197-66F9-47EF-A323-A276E6F8EA70}"/>
              </a:ext>
            </a:extLst>
          </p:cNvPr>
          <p:cNvSpPr>
            <a:spLocks noGrp="1"/>
          </p:cNvSpPr>
          <p:nvPr>
            <p:ph type="ctrTitle"/>
          </p:nvPr>
        </p:nvSpPr>
        <p:spPr/>
        <p:txBody>
          <a:bodyPr/>
          <a:lstStyle/>
          <a:p>
            <a:r>
              <a:rPr lang="fa-IR" b="1" dirty="0">
                <a:latin typeface="Calibri" panose="020F0502020204030204" pitchFamily="34" charset="0"/>
                <a:ea typeface="Calibri" panose="020F0502020204030204" pitchFamily="34" charset="0"/>
                <a:cs typeface="SOGAND" panose="02000700000000000000" pitchFamily="2" charset="-78"/>
              </a:rPr>
              <a:t>مبحث دوم </a:t>
            </a:r>
            <a:endParaRPr lang="fa-IR" dirty="0">
              <a:cs typeface="SOGAND" panose="02000700000000000000" pitchFamily="2" charset="-78"/>
            </a:endParaRPr>
          </a:p>
        </p:txBody>
      </p:sp>
      <p:sp>
        <p:nvSpPr>
          <p:cNvPr id="3" name="Content Placeholder 2">
            <a:extLst>
              <a:ext uri="{FF2B5EF4-FFF2-40B4-BE49-F238E27FC236}">
                <a16:creationId xmlns:a16="http://schemas.microsoft.com/office/drawing/2014/main" id="{EDB578E5-6F65-4008-B0C1-669E968B64C7}"/>
              </a:ext>
            </a:extLst>
          </p:cNvPr>
          <p:cNvSpPr>
            <a:spLocks noGrp="1"/>
          </p:cNvSpPr>
          <p:nvPr>
            <p:ph type="subTitle" idx="1"/>
          </p:nvPr>
        </p:nvSpPr>
        <p:spPr/>
        <p:txBody>
          <a:bodyPr anchor="ctr">
            <a:normAutofit fontScale="92500"/>
          </a:bodyPr>
          <a:lstStyle/>
          <a:p>
            <a:pPr marL="0" indent="0" algn="ctr" rtl="1">
              <a:lnSpc>
                <a:spcPct val="115000"/>
              </a:lnSpc>
              <a:spcAft>
                <a:spcPts val="1000"/>
              </a:spcAft>
              <a:buNone/>
            </a:pPr>
            <a:r>
              <a:rPr lang="fa-IR" sz="4400" b="1" dirty="0">
                <a:effectLst/>
                <a:latin typeface="Calibri" panose="020F0502020204030204" pitchFamily="34" charset="0"/>
                <a:ea typeface="Calibri" panose="020F0502020204030204" pitchFamily="34" charset="0"/>
                <a:cs typeface="A EntezareZohoor 5 **" panose="00000700000000000000" pitchFamily="2" charset="-78"/>
              </a:rPr>
              <a:t>عوامل اولیه شکل دهنده جنبش صهیونیسم </a:t>
            </a:r>
            <a:endParaRPr lang="en-US" sz="4400" dirty="0">
              <a:effectLst/>
              <a:latin typeface="Calibri" panose="020F0502020204030204" pitchFamily="34" charset="0"/>
              <a:ea typeface="Calibri" panose="020F0502020204030204" pitchFamily="34" charset="0"/>
              <a:cs typeface="A EntezareZohoor 5 **" panose="00000700000000000000" pitchFamily="2" charset="-78"/>
            </a:endParaRPr>
          </a:p>
        </p:txBody>
      </p:sp>
    </p:spTree>
    <p:extLst>
      <p:ext uri="{BB962C8B-B14F-4D97-AF65-F5344CB8AC3E}">
        <p14:creationId xmlns:p14="http://schemas.microsoft.com/office/powerpoint/2010/main" val="3635949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EB6F2-9121-42A9-A7F3-D789036B2F99}"/>
              </a:ext>
            </a:extLst>
          </p:cNvPr>
          <p:cNvSpPr>
            <a:spLocks noGrp="1"/>
          </p:cNvSpPr>
          <p:nvPr>
            <p:ph type="title"/>
          </p:nvPr>
        </p:nvSpPr>
        <p:spPr/>
        <p:txBody>
          <a:bodyPr>
            <a:normAutofit/>
          </a:bodyPr>
          <a:lstStyle/>
          <a:p>
            <a:r>
              <a:rPr lang="fa-IR" sz="7200" dirty="0">
                <a:latin typeface="Calibri" panose="020F0502020204030204" pitchFamily="34" charset="0"/>
                <a:ea typeface="Calibri" panose="020F0502020204030204" pitchFamily="34" charset="0"/>
                <a:cs typeface="A EntezareZohoor 2 **" panose="00000700000000000000" pitchFamily="2" charset="-78"/>
              </a:rPr>
              <a:t>وعده الهی: </a:t>
            </a:r>
            <a:endParaRPr lang="fa-IR" sz="7200" dirty="0">
              <a:cs typeface="A EntezareZohoor 2 **" panose="00000700000000000000" pitchFamily="2" charset="-78"/>
            </a:endParaRPr>
          </a:p>
        </p:txBody>
      </p:sp>
      <p:sp>
        <p:nvSpPr>
          <p:cNvPr id="3" name="Content Placeholder 2">
            <a:extLst>
              <a:ext uri="{FF2B5EF4-FFF2-40B4-BE49-F238E27FC236}">
                <a16:creationId xmlns:a16="http://schemas.microsoft.com/office/drawing/2014/main" id="{E354ED1C-4F9F-44CF-BBB1-6B53E9A0D5FE}"/>
              </a:ext>
            </a:extLst>
          </p:cNvPr>
          <p:cNvSpPr>
            <a:spLocks noGrp="1"/>
          </p:cNvSpPr>
          <p:nvPr>
            <p:ph idx="1"/>
          </p:nvPr>
        </p:nvSpPr>
        <p:spPr/>
        <p:txBody>
          <a:bodyPr>
            <a:normAutofit lnSpcReduction="10000"/>
          </a:bodyPr>
          <a:lstStyle/>
          <a:p>
            <a:pPr marL="0" indent="0" algn="ctr" rtl="1">
              <a:lnSpc>
                <a:spcPct val="115000"/>
              </a:lnSpc>
              <a:spcAft>
                <a:spcPts val="1000"/>
              </a:spcAft>
              <a:buNone/>
            </a:pPr>
            <a:r>
              <a:rPr lang="fa-IR" sz="3600" dirty="0">
                <a:effectLst/>
                <a:latin typeface="Calibri" panose="020F0502020204030204" pitchFamily="34" charset="0"/>
                <a:ea typeface="Calibri" panose="020F0502020204030204" pitchFamily="34" charset="0"/>
              </a:rPr>
              <a:t>در متون تلمودی ادعا شده است که از رود فرات تا ساحل غربی نیل جایگاه و محل استقرار و میراث ابدی یهودیان است .</a:t>
            </a:r>
            <a:endParaRPr lang="en-US" sz="3600" dirty="0">
              <a:effectLst/>
              <a:latin typeface="Calibri" panose="020F0502020204030204" pitchFamily="34" charset="0"/>
              <a:ea typeface="Calibri" panose="020F0502020204030204" pitchFamily="34" charset="0"/>
            </a:endParaRPr>
          </a:p>
          <a:p>
            <a:pPr marL="0" indent="0" algn="ctr" rtl="1">
              <a:lnSpc>
                <a:spcPct val="115000"/>
              </a:lnSpc>
              <a:spcAft>
                <a:spcPts val="1000"/>
              </a:spcAft>
              <a:buNone/>
            </a:pPr>
            <a:r>
              <a:rPr lang="fa-IR" sz="3600" dirty="0">
                <a:effectLst/>
                <a:latin typeface="Calibri" panose="020F0502020204030204" pitchFamily="34" charset="0"/>
                <a:ea typeface="Calibri" panose="020F0502020204030204" pitchFamily="34" charset="0"/>
              </a:rPr>
              <a:t>  «یهوه‌ صبایوت‌ چنین‌ می‌گوید: اینک‌ من‌ قوم‌ خود را از زمین‌ مشرق‌ و از زمین‌ مغرب‌ آفتاب‌ خواهم‌ رهانید.    و ایشان‌ را خواهم‌ آورد که‌ در اورشلیم‌ سکونت‌ نمایند و ایشان‌ قوم‌ من‌ خواهند بود و من‌ براستی‌ و عدالت‌ خدای‌ ایشان‌ خواهم‌ بود.</a:t>
            </a:r>
          </a:p>
        </p:txBody>
      </p:sp>
    </p:spTree>
    <p:extLst>
      <p:ext uri="{BB962C8B-B14F-4D97-AF65-F5344CB8AC3E}">
        <p14:creationId xmlns:p14="http://schemas.microsoft.com/office/powerpoint/2010/main" val="110085512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Custom 3">
      <a:majorFont>
        <a:latin typeface="Franklin Gothic Book"/>
        <a:ea typeface=""/>
        <a:cs typeface="Traditional Arabic"/>
      </a:majorFont>
      <a:minorFont>
        <a:latin typeface="Franklin Gothic Book"/>
        <a:ea typeface=""/>
        <a:cs typeface="B Tehra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طرح زمینه Office">
  <a:themeElements>
    <a:clrScheme name="دفتر کار">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دفتر کار">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فتر کار">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749</TotalTime>
  <Words>3408</Words>
  <Application>Microsoft Office PowerPoint</Application>
  <PresentationFormat>Widescreen</PresentationFormat>
  <Paragraphs>182</Paragraphs>
  <Slides>62</Slides>
  <Notes>42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62</vt:i4>
      </vt:variant>
    </vt:vector>
  </HeadingPairs>
  <TitlesOfParts>
    <vt:vector size="73" baseType="lpstr">
      <vt:lpstr>A EntezareZohoor 5 **</vt:lpstr>
      <vt:lpstr>Arial</vt:lpstr>
      <vt:lpstr>Calibri</vt:lpstr>
      <vt:lpstr>Franklin Gothic Book</vt:lpstr>
      <vt:lpstr>Kufi LT Regular</vt:lpstr>
      <vt:lpstr>Simplified Arabic</vt:lpstr>
      <vt:lpstr>Sultan Nahia</vt:lpstr>
      <vt:lpstr>Tahoma</vt:lpstr>
      <vt:lpstr>Times New Roman</vt:lpstr>
      <vt:lpstr>Traditional Arabic</vt:lpstr>
      <vt:lpstr>Organic</vt:lpstr>
      <vt:lpstr>بهائیت و صهیونیسم</vt:lpstr>
      <vt:lpstr>PowerPoint Presentation</vt:lpstr>
      <vt:lpstr>صهيونيسم</vt:lpstr>
      <vt:lpstr>تعریف واژه صهیونیسم</vt:lpstr>
      <vt:lpstr>معنای اصطلاحی «صهیونیسم» </vt:lpstr>
      <vt:lpstr>صهیونیسم  پاسخی به یهود ستیزیهای  قرن ۱۹</vt:lpstr>
      <vt:lpstr>تفاوت میان نظریه صهیونیستی و یهودی  درباره بازگشت به فلسطین</vt:lpstr>
      <vt:lpstr>مبحث دوم </vt:lpstr>
      <vt:lpstr>وعده الهی: </vt:lpstr>
      <vt:lpstr>PowerPoint Presentation</vt:lpstr>
      <vt:lpstr>خودبرتربینی یهود</vt:lpstr>
      <vt:lpstr>یهودیان و احساس عدم امنیت</vt:lpstr>
      <vt:lpstr>مبحث سوم </vt:lpstr>
      <vt:lpstr>اهداف سه گانه</vt:lpstr>
      <vt:lpstr>راهکارها</vt:lpstr>
      <vt:lpstr>راهکارها</vt:lpstr>
      <vt:lpstr>اولین کنگره</vt:lpstr>
      <vt:lpstr>PowerPoint Presentation</vt:lpstr>
      <vt:lpstr>PowerPoint Presentation</vt:lpstr>
      <vt:lpstr>کنگره بال بسیار موفقیت آمیز بود. </vt:lpstr>
      <vt:lpstr>مبحث چهارم</vt:lpstr>
      <vt:lpstr>PowerPoint Presentation</vt:lpstr>
      <vt:lpstr>PowerPoint Presentation</vt:lpstr>
      <vt:lpstr>دین یهود ازدیدگاه صهیونیسم </vt:lpstr>
      <vt:lpstr>PowerPoint Presentation</vt:lpstr>
      <vt:lpstr>دستور دینی</vt:lpstr>
      <vt:lpstr>روابط با انگلیس</vt:lpstr>
      <vt:lpstr>اطلاع از اشغال فلسطین </vt:lpstr>
      <vt:lpstr>مائده آسمانی ج2، صص 231 و234</vt:lpstr>
      <vt:lpstr>شواهد همراهی  یهود صهیونیست و  فرقه گمراه بهائیت</vt:lpstr>
      <vt:lpstr>بهاءا...   آيات الهى جلد ۲ ص158</vt:lpstr>
      <vt:lpstr>بهاءالله آيات الهى جلد ۲ ص ٣٢٨</vt:lpstr>
      <vt:lpstr>عبدالبهاء  مكاتيب جلد ۸ ص ٢٠٢</vt:lpstr>
      <vt:lpstr>عبدالبهاء  منتخباتى از مكاتيب جلد ۴ ص 80</vt:lpstr>
      <vt:lpstr>بهاءالله  موعود كتابهاى آسمانى ص ٢٣٩ </vt:lpstr>
      <vt:lpstr>عبدالبهاء مكاتيب جلد ۴ ص ٧٥</vt:lpstr>
      <vt:lpstr> عبدالبهاء  مكاتيب جلد ۶ ص ١٨</vt:lpstr>
      <vt:lpstr>نقض اصول</vt:lpstr>
      <vt:lpstr>عبدالبهاء  خطابات، ج2، ص111</vt:lpstr>
      <vt:lpstr>PowerPoint Presentation</vt:lpstr>
      <vt:lpstr>سؤال ما در اینجا آن است كه </vt:lpstr>
      <vt:lpstr>PowerPoint Presentation</vt:lpstr>
      <vt:lpstr>چه ارتباطی میان صهیونیسم و بهائیت است كه اینچنین موجبات شادمانی آنها را فراهم می‌آورد؟  </vt:lpstr>
      <vt:lpstr>شوقی افندی: ظهور عدل الهى</vt:lpstr>
      <vt:lpstr>روحيه «مكسول»، همسر شوقي افندي </vt:lpstr>
      <vt:lpstr>صهیونیست ها و رهبران بهائی</vt:lpstr>
      <vt:lpstr>شوقی افندی  كتاب قرن بديع ص274</vt:lpstr>
      <vt:lpstr>اعطای مقام سر و لقب نایت هود شوقی افندی، قرن بديع ص ٦٢٥</vt:lpstr>
      <vt:lpstr>این مدال را </vt:lpstr>
      <vt:lpstr>PowerPoint Presentation</vt:lpstr>
      <vt:lpstr>PowerPoint Presentation</vt:lpstr>
      <vt:lpstr>ملاقات رئيس جمهور اسرائيل با «شوقي افندي»  در فروردين 1332 </vt:lpstr>
      <vt:lpstr>تركيب اعضاي اولين «بيت‌العدل» اعظم بهائيان نهاد سياستگذاري بهائيان جهان </vt:lpstr>
      <vt:lpstr>بدنه بهائيت</vt:lpstr>
      <vt:lpstr>فراماسونري زمينه‌ پيوند بهائيت با صهیونیسم</vt:lpstr>
      <vt:lpstr>بهائيان نخبگان فراماسونري ايران</vt:lpstr>
      <vt:lpstr>نمایش همراهي فراماسونري و بهائيت </vt:lpstr>
      <vt:lpstr>كارگردان اصلي اين نمايش  «انجمن جهاني تئوسوفيستي» يكي از محافل عالي فراماسونري غرب بود. </vt:lpstr>
      <vt:lpstr>سخنان عبدالبهاء درباره این انجمن</vt:lpstr>
      <vt:lpstr>عبدالبهاء  خطابات جلد ۲ ص ٩٩</vt:lpstr>
      <vt:lpstr>عبدالبهاء  خطابات جلد ۱   ص 19</vt:lpstr>
      <vt:lpstr>عبدالبهاء خطابات جلد ۲ ص ٩٨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بهائیت و صهیونیسم</dc:title>
  <dc:creator>سارا</dc:creator>
  <cp:lastModifiedBy>A.R</cp:lastModifiedBy>
  <cp:revision>40</cp:revision>
  <dcterms:created xsi:type="dcterms:W3CDTF">2011-08-10T19:31:27Z</dcterms:created>
  <dcterms:modified xsi:type="dcterms:W3CDTF">2020-12-26T13:43:51Z</dcterms:modified>
</cp:coreProperties>
</file>